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slides/slide48.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8.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slides/slide46.xml" ContentType="application/vnd.openxmlformats-officedocument.presentationml.slide+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 id="2147483673" r:id="rId4"/>
  </p:sldMasterIdLst>
  <p:sldIdLst>
    <p:sldId id="256" r:id="rId5"/>
    <p:sldId id="257" r:id="rId6"/>
    <p:sldId id="284" r:id="rId7"/>
    <p:sldId id="278" r:id="rId8"/>
    <p:sldId id="25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259" r:id="rId22"/>
    <p:sldId id="282" r:id="rId23"/>
    <p:sldId id="260" r:id="rId24"/>
    <p:sldId id="261" r:id="rId25"/>
    <p:sldId id="285" r:id="rId26"/>
    <p:sldId id="264" r:id="rId27"/>
    <p:sldId id="265" r:id="rId28"/>
    <p:sldId id="287" r:id="rId29"/>
    <p:sldId id="266" r:id="rId30"/>
    <p:sldId id="267" r:id="rId31"/>
    <p:sldId id="268" r:id="rId32"/>
    <p:sldId id="269" r:id="rId33"/>
    <p:sldId id="270" r:id="rId34"/>
    <p:sldId id="271" r:id="rId35"/>
    <p:sldId id="272" r:id="rId36"/>
    <p:sldId id="273" r:id="rId37"/>
    <p:sldId id="274" r:id="rId38"/>
    <p:sldId id="275" r:id="rId39"/>
    <p:sldId id="276" r:id="rId40"/>
    <p:sldId id="280" r:id="rId41"/>
    <p:sldId id="281" r:id="rId42"/>
    <p:sldId id="301" r:id="rId43"/>
    <p:sldId id="302" r:id="rId44"/>
    <p:sldId id="303" r:id="rId45"/>
    <p:sldId id="304" r:id="rId46"/>
    <p:sldId id="305" r:id="rId47"/>
    <p:sldId id="306" r:id="rId48"/>
    <p:sldId id="307" r:id="rId49"/>
    <p:sldId id="308" r:id="rId50"/>
    <p:sldId id="309" r:id="rId51"/>
    <p:sldId id="310" r:id="rId52"/>
  </p:sldIdLst>
  <p:sldSz cx="9144000" cy="6858000" type="screen4x3"/>
  <p:notesSz cx="6858000" cy="9144000"/>
  <p:defaultTextStyle>
    <a:defPPr>
      <a:defRPr lang="en-US"/>
    </a:defPPr>
    <a:lvl1pPr marL="0" algn="l" defTabSz="913995" rtl="0" eaLnBrk="1" latinLnBrk="0" hangingPunct="1">
      <a:defRPr sz="1800" kern="1200">
        <a:solidFill>
          <a:schemeClr val="tx1"/>
        </a:solidFill>
        <a:latin typeface="+mn-lt"/>
        <a:ea typeface="+mn-ea"/>
        <a:cs typeface="+mn-cs"/>
      </a:defRPr>
    </a:lvl1pPr>
    <a:lvl2pPr marL="456997"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91" algn="l" defTabSz="913995" rtl="0" eaLnBrk="1" latinLnBrk="0" hangingPunct="1">
      <a:defRPr sz="1800" kern="1200">
        <a:solidFill>
          <a:schemeClr val="tx1"/>
        </a:solidFill>
        <a:latin typeface="+mn-lt"/>
        <a:ea typeface="+mn-ea"/>
        <a:cs typeface="+mn-cs"/>
      </a:defRPr>
    </a:lvl4pPr>
    <a:lvl5pPr marL="1827986" algn="l" defTabSz="913995" rtl="0" eaLnBrk="1" latinLnBrk="0" hangingPunct="1">
      <a:defRPr sz="1800" kern="1200">
        <a:solidFill>
          <a:schemeClr val="tx1"/>
        </a:solidFill>
        <a:latin typeface="+mn-lt"/>
        <a:ea typeface="+mn-ea"/>
        <a:cs typeface="+mn-cs"/>
      </a:defRPr>
    </a:lvl5pPr>
    <a:lvl6pPr marL="2284985" algn="l" defTabSz="913995" rtl="0" eaLnBrk="1" latinLnBrk="0" hangingPunct="1">
      <a:defRPr sz="1800" kern="1200">
        <a:solidFill>
          <a:schemeClr val="tx1"/>
        </a:solidFill>
        <a:latin typeface="+mn-lt"/>
        <a:ea typeface="+mn-ea"/>
        <a:cs typeface="+mn-cs"/>
      </a:defRPr>
    </a:lvl6pPr>
    <a:lvl7pPr marL="2741982" algn="l" defTabSz="913995" rtl="0" eaLnBrk="1" latinLnBrk="0" hangingPunct="1">
      <a:defRPr sz="1800" kern="1200">
        <a:solidFill>
          <a:schemeClr val="tx1"/>
        </a:solidFill>
        <a:latin typeface="+mn-lt"/>
        <a:ea typeface="+mn-ea"/>
        <a:cs typeface="+mn-cs"/>
      </a:defRPr>
    </a:lvl7pPr>
    <a:lvl8pPr marL="3198980" algn="l" defTabSz="913995" rtl="0" eaLnBrk="1" latinLnBrk="0" hangingPunct="1">
      <a:defRPr sz="1800" kern="1200">
        <a:solidFill>
          <a:schemeClr val="tx1"/>
        </a:solidFill>
        <a:latin typeface="+mn-lt"/>
        <a:ea typeface="+mn-ea"/>
        <a:cs typeface="+mn-cs"/>
      </a:defRPr>
    </a:lvl8pPr>
    <a:lvl9pPr marL="3655976" algn="l" defTabSz="9139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2" d="100"/>
          <a:sy n="62" d="100"/>
        </p:scale>
        <p:origin x="-137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openxmlformats.org/officeDocument/2006/relationships/customXml" Target="../customXml/item2.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ustomXml" Target="../customXml/item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ustomXml" Target="../customXml/item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97" indent="0" algn="ctr">
              <a:buNone/>
              <a:defRPr>
                <a:solidFill>
                  <a:schemeClr val="tx1">
                    <a:tint val="75000"/>
                  </a:schemeClr>
                </a:solidFill>
              </a:defRPr>
            </a:lvl2pPr>
            <a:lvl3pPr marL="913995" indent="0" algn="ctr">
              <a:buNone/>
              <a:defRPr>
                <a:solidFill>
                  <a:schemeClr val="tx1">
                    <a:tint val="75000"/>
                  </a:schemeClr>
                </a:solidFill>
              </a:defRPr>
            </a:lvl3pPr>
            <a:lvl4pPr marL="1370991" indent="0" algn="ctr">
              <a:buNone/>
              <a:defRPr>
                <a:solidFill>
                  <a:schemeClr val="tx1">
                    <a:tint val="75000"/>
                  </a:schemeClr>
                </a:solidFill>
              </a:defRPr>
            </a:lvl4pPr>
            <a:lvl5pPr marL="1827986" indent="0" algn="ctr">
              <a:buNone/>
              <a:defRPr>
                <a:solidFill>
                  <a:schemeClr val="tx1">
                    <a:tint val="75000"/>
                  </a:schemeClr>
                </a:solidFill>
              </a:defRPr>
            </a:lvl5pPr>
            <a:lvl6pPr marL="2284985" indent="0" algn="ctr">
              <a:buNone/>
              <a:defRPr>
                <a:solidFill>
                  <a:schemeClr val="tx1">
                    <a:tint val="75000"/>
                  </a:schemeClr>
                </a:solidFill>
              </a:defRPr>
            </a:lvl6pPr>
            <a:lvl7pPr marL="2741982" indent="0" algn="ctr">
              <a:buNone/>
              <a:defRPr>
                <a:solidFill>
                  <a:schemeClr val="tx1">
                    <a:tint val="75000"/>
                  </a:schemeClr>
                </a:solidFill>
              </a:defRPr>
            </a:lvl7pPr>
            <a:lvl8pPr marL="3198980" indent="0" algn="ctr">
              <a:buNone/>
              <a:defRPr>
                <a:solidFill>
                  <a:schemeClr val="tx1">
                    <a:tint val="75000"/>
                  </a:schemeClr>
                </a:solidFill>
              </a:defRPr>
            </a:lvl8pPr>
            <a:lvl9pPr marL="36559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841E32-0A82-483F-9185-E2C2CD331642}" type="datetimeFigureOut">
              <a:rPr lang="en-US" smtClean="0"/>
              <a:t>03-Feb-23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55670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841E32-0A82-483F-9185-E2C2CD331642}" type="datetimeFigureOut">
              <a:rPr lang="en-US" smtClean="0"/>
              <a:t>03-Feb-23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494996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841E32-0A82-483F-9185-E2C2CD331642}" type="datetimeFigureOut">
              <a:rPr lang="en-US" smtClean="0"/>
              <a:t>03-Feb-23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639033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44627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87AA760-84EF-4D69-81C4-6B7A060FEAB1}" type="datetime1">
              <a:rPr lang="en-US" smtClean="0">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3866994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003300" y="206757"/>
            <a:ext cx="5138420" cy="460502"/>
          </a:xfrm>
        </p:spPr>
        <p:txBody>
          <a:bodyPr lIns="0" tIns="0" rIns="0" bIns="0"/>
          <a:lstStyle>
            <a:lvl1pPr>
              <a:defRPr sz="2900" b="0" i="0">
                <a:solidFill>
                  <a:schemeClr val="bg1"/>
                </a:solidFill>
                <a:latin typeface="Carlito"/>
                <a:cs typeface="Carlito"/>
              </a:defRPr>
            </a:lvl1pPr>
          </a:lstStyle>
          <a:p>
            <a:endParaRPr/>
          </a:p>
        </p:txBody>
      </p:sp>
      <p:sp>
        <p:nvSpPr>
          <p:cNvPr id="3" name="Holder 3"/>
          <p:cNvSpPr>
            <a:spLocks noGrp="1"/>
          </p:cNvSpPr>
          <p:nvPr>
            <p:ph type="body" idx="1"/>
          </p:nvPr>
        </p:nvSpPr>
        <p:spPr>
          <a:xfrm>
            <a:off x="917245" y="1043935"/>
            <a:ext cx="4932680" cy="348865"/>
          </a:xfrm>
        </p:spPr>
        <p:txBody>
          <a:bodyPr lIns="0" tIns="0" rIns="0" bIns="0"/>
          <a:lstStyle>
            <a:lvl1pPr>
              <a:defRPr sz="2200" b="0" i="0">
                <a:solidFill>
                  <a:srgbClr val="D9D9D9"/>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62B1F33-932C-4D90-9D17-A98EB2CE232A}" type="datetime1">
              <a:rPr lang="en-US" smtClean="0">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3224857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003300" y="206757"/>
            <a:ext cx="5138420" cy="460502"/>
          </a:xfrm>
        </p:spPr>
        <p:txBody>
          <a:bodyPr lIns="0" tIns="0" rIns="0" bIns="0"/>
          <a:lstStyle>
            <a:lvl1pPr>
              <a:defRPr sz="2900" b="0" i="0">
                <a:solidFill>
                  <a:schemeClr val="bg1"/>
                </a:solidFill>
                <a:latin typeface="Carlito"/>
                <a:cs typeface="Carlito"/>
              </a:defRPr>
            </a:lvl1pPr>
          </a:lstStyle>
          <a:p>
            <a:endParaRPr/>
          </a:p>
        </p:txBody>
      </p:sp>
      <p:sp>
        <p:nvSpPr>
          <p:cNvPr id="3" name="Holder 3"/>
          <p:cNvSpPr>
            <a:spLocks noGrp="1"/>
          </p:cNvSpPr>
          <p:nvPr>
            <p:ph sz="half" idx="2"/>
          </p:nvPr>
        </p:nvSpPr>
        <p:spPr>
          <a:xfrm>
            <a:off x="457200" y="1577340"/>
            <a:ext cx="3977640" cy="33855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33855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B4C160B-9E64-43AB-BBDA-DD542DAE2E59}" type="datetime1">
              <a:rPr lang="en-US" smtClean="0">
                <a:solidFill>
                  <a:prstClr val="black">
                    <a:tint val="75000"/>
                  </a:prstClr>
                </a:solidFill>
              </a:rPr>
              <a:pPr/>
              <a:t>03-Feb-23</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2827135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E6B8B8"/>
          </a:solidFill>
        </p:spPr>
        <p:txBody>
          <a:bodyPr wrap="square" lIns="0" tIns="0" rIns="0" bIns="0" rtlCol="0"/>
          <a:lstStyle/>
          <a:p>
            <a:endParaRPr>
              <a:solidFill>
                <a:prstClr val="black"/>
              </a:solidFill>
            </a:endParaRPr>
          </a:p>
        </p:txBody>
      </p:sp>
      <p:sp>
        <p:nvSpPr>
          <p:cNvPr id="17" name="bg object 17"/>
          <p:cNvSpPr/>
          <p:nvPr/>
        </p:nvSpPr>
        <p:spPr>
          <a:xfrm>
            <a:off x="685801" y="2362200"/>
            <a:ext cx="7620000" cy="1447800"/>
          </a:xfrm>
          <a:custGeom>
            <a:avLst/>
            <a:gdLst/>
            <a:ahLst/>
            <a:cxnLst/>
            <a:rect l="l" t="t" r="r" b="b"/>
            <a:pathLst>
              <a:path w="7620000" h="1447800">
                <a:moveTo>
                  <a:pt x="7378700" y="0"/>
                </a:moveTo>
                <a:lnTo>
                  <a:pt x="241300" y="0"/>
                </a:lnTo>
                <a:lnTo>
                  <a:pt x="192671" y="4904"/>
                </a:lnTo>
                <a:lnTo>
                  <a:pt x="147377" y="18968"/>
                </a:lnTo>
                <a:lnTo>
                  <a:pt x="106389" y="41221"/>
                </a:lnTo>
                <a:lnTo>
                  <a:pt x="70677" y="70691"/>
                </a:lnTo>
                <a:lnTo>
                  <a:pt x="41211" y="106405"/>
                </a:lnTo>
                <a:lnTo>
                  <a:pt x="18963" y="147393"/>
                </a:lnTo>
                <a:lnTo>
                  <a:pt x="4902" y="192682"/>
                </a:lnTo>
                <a:lnTo>
                  <a:pt x="0" y="241300"/>
                </a:lnTo>
                <a:lnTo>
                  <a:pt x="0" y="1206500"/>
                </a:lnTo>
                <a:lnTo>
                  <a:pt x="4902" y="1255117"/>
                </a:lnTo>
                <a:lnTo>
                  <a:pt x="18963" y="1300406"/>
                </a:lnTo>
                <a:lnTo>
                  <a:pt x="41211" y="1341394"/>
                </a:lnTo>
                <a:lnTo>
                  <a:pt x="70677" y="1377108"/>
                </a:lnTo>
                <a:lnTo>
                  <a:pt x="106389" y="1406578"/>
                </a:lnTo>
                <a:lnTo>
                  <a:pt x="147377" y="1428831"/>
                </a:lnTo>
                <a:lnTo>
                  <a:pt x="192671" y="1442895"/>
                </a:lnTo>
                <a:lnTo>
                  <a:pt x="241300" y="1447800"/>
                </a:lnTo>
                <a:lnTo>
                  <a:pt x="7378700" y="1447800"/>
                </a:lnTo>
                <a:lnTo>
                  <a:pt x="7427317" y="1442895"/>
                </a:lnTo>
                <a:lnTo>
                  <a:pt x="7472606" y="1428831"/>
                </a:lnTo>
                <a:lnTo>
                  <a:pt x="7513594" y="1406578"/>
                </a:lnTo>
                <a:lnTo>
                  <a:pt x="7549308" y="1377108"/>
                </a:lnTo>
                <a:lnTo>
                  <a:pt x="7578778" y="1341394"/>
                </a:lnTo>
                <a:lnTo>
                  <a:pt x="7601031" y="1300406"/>
                </a:lnTo>
                <a:lnTo>
                  <a:pt x="7615095" y="1255117"/>
                </a:lnTo>
                <a:lnTo>
                  <a:pt x="7620000" y="1206500"/>
                </a:lnTo>
                <a:lnTo>
                  <a:pt x="7620000" y="241300"/>
                </a:lnTo>
                <a:lnTo>
                  <a:pt x="7615095" y="192682"/>
                </a:lnTo>
                <a:lnTo>
                  <a:pt x="7601031" y="147393"/>
                </a:lnTo>
                <a:lnTo>
                  <a:pt x="7578778" y="106405"/>
                </a:lnTo>
                <a:lnTo>
                  <a:pt x="7549308" y="70691"/>
                </a:lnTo>
                <a:lnTo>
                  <a:pt x="7513594" y="41221"/>
                </a:lnTo>
                <a:lnTo>
                  <a:pt x="7472606" y="18968"/>
                </a:lnTo>
                <a:lnTo>
                  <a:pt x="7427317" y="4904"/>
                </a:lnTo>
                <a:lnTo>
                  <a:pt x="7378700" y="0"/>
                </a:lnTo>
                <a:close/>
              </a:path>
            </a:pathLst>
          </a:custGeom>
          <a:solidFill>
            <a:srgbClr val="C0504D"/>
          </a:solidFill>
        </p:spPr>
        <p:txBody>
          <a:bodyPr wrap="square" lIns="0" tIns="0" rIns="0" bIns="0" rtlCol="0"/>
          <a:lstStyle/>
          <a:p>
            <a:endParaRPr>
              <a:solidFill>
                <a:prstClr val="black"/>
              </a:solidFill>
            </a:endParaRPr>
          </a:p>
        </p:txBody>
      </p:sp>
      <p:sp>
        <p:nvSpPr>
          <p:cNvPr id="18" name="bg object 18"/>
          <p:cNvSpPr/>
          <p:nvPr/>
        </p:nvSpPr>
        <p:spPr>
          <a:xfrm>
            <a:off x="685801" y="2362200"/>
            <a:ext cx="7620000" cy="1447800"/>
          </a:xfrm>
          <a:custGeom>
            <a:avLst/>
            <a:gdLst/>
            <a:ahLst/>
            <a:cxnLst/>
            <a:rect l="l" t="t" r="r" b="b"/>
            <a:pathLst>
              <a:path w="7620000" h="1447800">
                <a:moveTo>
                  <a:pt x="0" y="241300"/>
                </a:moveTo>
                <a:lnTo>
                  <a:pt x="4902" y="192682"/>
                </a:lnTo>
                <a:lnTo>
                  <a:pt x="18963" y="147393"/>
                </a:lnTo>
                <a:lnTo>
                  <a:pt x="41211" y="106405"/>
                </a:lnTo>
                <a:lnTo>
                  <a:pt x="70677" y="70691"/>
                </a:lnTo>
                <a:lnTo>
                  <a:pt x="106389" y="41221"/>
                </a:lnTo>
                <a:lnTo>
                  <a:pt x="147377" y="18968"/>
                </a:lnTo>
                <a:lnTo>
                  <a:pt x="192671" y="4904"/>
                </a:lnTo>
                <a:lnTo>
                  <a:pt x="241300" y="0"/>
                </a:lnTo>
                <a:lnTo>
                  <a:pt x="7378700" y="0"/>
                </a:lnTo>
                <a:lnTo>
                  <a:pt x="7427317" y="4904"/>
                </a:lnTo>
                <a:lnTo>
                  <a:pt x="7472606" y="18968"/>
                </a:lnTo>
                <a:lnTo>
                  <a:pt x="7513594" y="41221"/>
                </a:lnTo>
                <a:lnTo>
                  <a:pt x="7549308" y="70691"/>
                </a:lnTo>
                <a:lnTo>
                  <a:pt x="7578778" y="106405"/>
                </a:lnTo>
                <a:lnTo>
                  <a:pt x="7601031" y="147393"/>
                </a:lnTo>
                <a:lnTo>
                  <a:pt x="7615095" y="192682"/>
                </a:lnTo>
                <a:lnTo>
                  <a:pt x="7620000" y="241300"/>
                </a:lnTo>
                <a:lnTo>
                  <a:pt x="7620000" y="1206500"/>
                </a:lnTo>
                <a:lnTo>
                  <a:pt x="7615095" y="1255117"/>
                </a:lnTo>
                <a:lnTo>
                  <a:pt x="7601031" y="1300406"/>
                </a:lnTo>
                <a:lnTo>
                  <a:pt x="7578778" y="1341394"/>
                </a:lnTo>
                <a:lnTo>
                  <a:pt x="7549308" y="1377108"/>
                </a:lnTo>
                <a:lnTo>
                  <a:pt x="7513594" y="1406578"/>
                </a:lnTo>
                <a:lnTo>
                  <a:pt x="7472606" y="1428831"/>
                </a:lnTo>
                <a:lnTo>
                  <a:pt x="7427317" y="1442895"/>
                </a:lnTo>
                <a:lnTo>
                  <a:pt x="7378700" y="1447800"/>
                </a:lnTo>
                <a:lnTo>
                  <a:pt x="241300" y="1447800"/>
                </a:lnTo>
                <a:lnTo>
                  <a:pt x="192671" y="1442895"/>
                </a:lnTo>
                <a:lnTo>
                  <a:pt x="147377" y="1428831"/>
                </a:lnTo>
                <a:lnTo>
                  <a:pt x="106389" y="1406578"/>
                </a:lnTo>
                <a:lnTo>
                  <a:pt x="70677" y="1377108"/>
                </a:lnTo>
                <a:lnTo>
                  <a:pt x="41211" y="1341394"/>
                </a:lnTo>
                <a:lnTo>
                  <a:pt x="18963" y="1300406"/>
                </a:lnTo>
                <a:lnTo>
                  <a:pt x="4902" y="1255117"/>
                </a:lnTo>
                <a:lnTo>
                  <a:pt x="0" y="1206500"/>
                </a:lnTo>
                <a:lnTo>
                  <a:pt x="0" y="241300"/>
                </a:lnTo>
                <a:close/>
              </a:path>
            </a:pathLst>
          </a:custGeom>
          <a:ln w="28575">
            <a:solidFill>
              <a:srgbClr val="C0504D"/>
            </a:solidFill>
          </a:ln>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03300" y="206757"/>
            <a:ext cx="5138420" cy="460502"/>
          </a:xfrm>
        </p:spPr>
        <p:txBody>
          <a:bodyPr lIns="0" tIns="0" rIns="0" bIns="0"/>
          <a:lstStyle>
            <a:lvl1pPr>
              <a:defRPr sz="2900" b="0" i="0">
                <a:solidFill>
                  <a:schemeClr val="bg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DB4CCAC-86D3-4A37-9B68-3815C7764B75}" type="datetime1">
              <a:rPr lang="en-US" smtClean="0">
                <a:solidFill>
                  <a:prstClr val="black">
                    <a:tint val="75000"/>
                  </a:prstClr>
                </a:solidFill>
              </a:rPr>
              <a:pPr/>
              <a:t>03-Feb-23</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1094356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C9E924E-AA1C-469F-9604-176A9516BE4A}" type="datetime1">
              <a:rPr lang="en-US" smtClean="0">
                <a:solidFill>
                  <a:prstClr val="black">
                    <a:tint val="75000"/>
                  </a:prstClr>
                </a:solidFill>
              </a:rPr>
              <a:pPr/>
              <a:t>03-Feb-23</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2632352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2001" y="762000"/>
            <a:ext cx="7924800" cy="446276"/>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2" y="2362226"/>
            <a:ext cx="3770313" cy="144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60914" y="2362226"/>
            <a:ext cx="3770312" cy="1446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2438426" y="6248455"/>
            <a:ext cx="2130425" cy="276999"/>
          </a:xfrm>
        </p:spPr>
        <p:txBody>
          <a:bodyPr/>
          <a:lstStyle>
            <a:lvl1pPr>
              <a:defRPr/>
            </a:lvl1pPr>
          </a:lstStyle>
          <a:p>
            <a:endParaRPr lang="en-US" altLang="en-US">
              <a:solidFill>
                <a:prstClr val="black">
                  <a:tint val="75000"/>
                </a:prstClr>
              </a:solidFill>
            </a:endParaRPr>
          </a:p>
        </p:txBody>
      </p:sp>
      <p:sp>
        <p:nvSpPr>
          <p:cNvPr id="6" name="Footer Placeholder 5"/>
          <p:cNvSpPr>
            <a:spLocks noGrp="1"/>
          </p:cNvSpPr>
          <p:nvPr>
            <p:ph type="ftr" sz="quarter" idx="11"/>
          </p:nvPr>
        </p:nvSpPr>
        <p:spPr>
          <a:xfrm>
            <a:off x="5791200" y="6248426"/>
            <a:ext cx="2897188" cy="184666"/>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4165" y="6242050"/>
            <a:ext cx="587375" cy="184666"/>
          </a:xfrm>
        </p:spPr>
        <p:txBody>
          <a:bodyPr/>
          <a:lstStyle>
            <a:lvl1pPr>
              <a:defRPr/>
            </a:lvl1pPr>
          </a:lstStyle>
          <a:p>
            <a:fld id="{3C56A7A2-4EB8-463C-AD8F-6341FEEA163E}" type="slidenum">
              <a:rPr lang="en-US" altLang="en-US"/>
              <a:pPr/>
              <a:t>‹#›</a:t>
            </a:fld>
            <a:endParaRPr lang="en-US" altLang="en-US"/>
          </a:p>
        </p:txBody>
      </p:sp>
    </p:spTree>
    <p:extLst>
      <p:ext uri="{BB962C8B-B14F-4D97-AF65-F5344CB8AC3E}">
        <p14:creationId xmlns:p14="http://schemas.microsoft.com/office/powerpoint/2010/main" val="428532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76434" y="1592023"/>
            <a:ext cx="6565326" cy="474456"/>
          </a:xfrm>
          <a:prstGeom prst="rect">
            <a:avLst/>
          </a:prstGeom>
        </p:spPr>
        <p:txBody>
          <a:bodyPr wrap="square" lIns="0" tIns="0" rIns="0" bIns="0">
            <a:spAutoFit/>
          </a:bodyPr>
          <a:lstStyle>
            <a:lvl1pPr>
              <a:defRPr sz="3000" b="1" i="0">
                <a:solidFill>
                  <a:schemeClr val="bg1"/>
                </a:solidFill>
                <a:latin typeface="Arial"/>
                <a:cs typeface="Arial"/>
              </a:defRPr>
            </a:lvl1pPr>
          </a:lstStyle>
          <a:p>
            <a:endParaRPr/>
          </a:p>
        </p:txBody>
      </p:sp>
      <p:sp>
        <p:nvSpPr>
          <p:cNvPr id="3" name="Holder 3"/>
          <p:cNvSpPr>
            <a:spLocks noGrp="1"/>
          </p:cNvSpPr>
          <p:nvPr>
            <p:ph type="subTitle" idx="4"/>
          </p:nvPr>
        </p:nvSpPr>
        <p:spPr>
          <a:xfrm>
            <a:off x="1243182" y="3819750"/>
            <a:ext cx="6869946" cy="474456"/>
          </a:xfrm>
          <a:prstGeom prst="rect">
            <a:avLst/>
          </a:prstGeom>
        </p:spPr>
        <p:txBody>
          <a:bodyPr wrap="square" lIns="0" tIns="0" rIns="0" bIns="0">
            <a:spAutoFit/>
          </a:bodyPr>
          <a:lstStyle>
            <a:lvl1pPr>
              <a:defRPr sz="3000" b="1" i="0">
                <a:solidFill>
                  <a:srgbClr val="FFFF00"/>
                </a:solidFill>
                <a:latin typeface="Arial"/>
                <a:cs typeface="Arial"/>
              </a:defRPr>
            </a:lvl1pPr>
          </a:lstStyle>
          <a:p>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86">
              <a:lnSpc>
                <a:spcPts val="1315"/>
              </a:lnSpc>
            </a:pPr>
            <a:fld id="{81D60167-4931-47E6-BA6A-407CBD079E47}" type="slidenum">
              <a:rPr lang="en-US" smtClean="0"/>
              <a:pPr marL="33386">
                <a:lnSpc>
                  <a:spcPts val="1315"/>
                </a:lnSpc>
              </a:pPr>
              <a:t>‹#›</a:t>
            </a:fld>
            <a:endParaRPr lang="en-US" dirty="0"/>
          </a:p>
        </p:txBody>
      </p:sp>
    </p:spTree>
    <p:extLst>
      <p:ext uri="{BB962C8B-B14F-4D97-AF65-F5344CB8AC3E}">
        <p14:creationId xmlns:p14="http://schemas.microsoft.com/office/powerpoint/2010/main" val="1313320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6"/>
            <a:ext cx="7133840" cy="474456"/>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86">
              <a:lnSpc>
                <a:spcPts val="1315"/>
              </a:lnSpc>
            </a:pPr>
            <a:fld id="{81D60167-4931-47E6-BA6A-407CBD079E47}" type="slidenum">
              <a:rPr lang="en-US" smtClean="0"/>
              <a:pPr marL="33386">
                <a:lnSpc>
                  <a:spcPts val="1315"/>
                </a:lnSpc>
              </a:pPr>
              <a:t>‹#›</a:t>
            </a:fld>
            <a:endParaRPr lang="en-US" dirty="0"/>
          </a:p>
        </p:txBody>
      </p:sp>
    </p:spTree>
    <p:extLst>
      <p:ext uri="{BB962C8B-B14F-4D97-AF65-F5344CB8AC3E}">
        <p14:creationId xmlns:p14="http://schemas.microsoft.com/office/powerpoint/2010/main" val="82693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841E32-0A82-483F-9185-E2C2CD331642}" type="datetimeFigureOut">
              <a:rPr lang="en-US" smtClean="0"/>
              <a:t>03-Feb-23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126038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6"/>
            <a:ext cx="7133840" cy="474456"/>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3"/>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3"/>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86">
              <a:lnSpc>
                <a:spcPts val="1315"/>
              </a:lnSpc>
            </a:pPr>
            <a:fld id="{81D60167-4931-47E6-BA6A-407CBD079E47}" type="slidenum">
              <a:rPr lang="en-US" smtClean="0"/>
              <a:pPr marL="33386">
                <a:lnSpc>
                  <a:spcPts val="1315"/>
                </a:lnSpc>
              </a:pPr>
              <a:t>‹#›</a:t>
            </a:fld>
            <a:endParaRPr lang="en-US" dirty="0"/>
          </a:p>
        </p:txBody>
      </p:sp>
    </p:spTree>
    <p:extLst>
      <p:ext uri="{BB962C8B-B14F-4D97-AF65-F5344CB8AC3E}">
        <p14:creationId xmlns:p14="http://schemas.microsoft.com/office/powerpoint/2010/main" val="952150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6"/>
            <a:ext cx="7133840" cy="474456"/>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86">
              <a:lnSpc>
                <a:spcPts val="1315"/>
              </a:lnSpc>
            </a:pPr>
            <a:fld id="{81D60167-4931-47E6-BA6A-407CBD079E47}" type="slidenum">
              <a:rPr lang="en-US" smtClean="0"/>
              <a:pPr marL="33386">
                <a:lnSpc>
                  <a:spcPts val="1315"/>
                </a:lnSpc>
              </a:pPr>
              <a:t>‹#›</a:t>
            </a:fld>
            <a:endParaRPr lang="en-US" dirty="0"/>
          </a:p>
        </p:txBody>
      </p:sp>
    </p:spTree>
    <p:extLst>
      <p:ext uri="{BB962C8B-B14F-4D97-AF65-F5344CB8AC3E}">
        <p14:creationId xmlns:p14="http://schemas.microsoft.com/office/powerpoint/2010/main" val="42072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2"/>
            <a:ext cx="2926080"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2"/>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86">
              <a:lnSpc>
                <a:spcPts val="1315"/>
              </a:lnSpc>
            </a:pPr>
            <a:fld id="{81D60167-4931-47E6-BA6A-407CBD079E47}" type="slidenum">
              <a:rPr lang="en-US" smtClean="0"/>
              <a:pPr marL="33386">
                <a:lnSpc>
                  <a:spcPts val="1315"/>
                </a:lnSpc>
              </a:pPr>
              <a:t>‹#›</a:t>
            </a:fld>
            <a:endParaRPr lang="en-US" dirty="0"/>
          </a:p>
        </p:txBody>
      </p:sp>
    </p:spTree>
    <p:extLst>
      <p:ext uri="{BB962C8B-B14F-4D97-AF65-F5344CB8AC3E}">
        <p14:creationId xmlns:p14="http://schemas.microsoft.com/office/powerpoint/2010/main" val="4142133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76434" y="1592022"/>
            <a:ext cx="6565326" cy="461665"/>
          </a:xfrm>
          <a:prstGeom prst="rect">
            <a:avLst/>
          </a:prstGeom>
        </p:spPr>
        <p:txBody>
          <a:bodyPr wrap="square" lIns="0" tIns="0" rIns="0" bIns="0">
            <a:spAutoFit/>
          </a:bodyPr>
          <a:lstStyle>
            <a:lvl1pPr>
              <a:defRPr sz="3000" b="1" i="0">
                <a:solidFill>
                  <a:schemeClr val="bg1"/>
                </a:solidFill>
                <a:latin typeface="Arial"/>
                <a:cs typeface="Arial"/>
              </a:defRPr>
            </a:lvl1pPr>
          </a:lstStyle>
          <a:p>
            <a:endParaRPr/>
          </a:p>
        </p:txBody>
      </p:sp>
      <p:sp>
        <p:nvSpPr>
          <p:cNvPr id="3" name="Holder 3"/>
          <p:cNvSpPr>
            <a:spLocks noGrp="1"/>
          </p:cNvSpPr>
          <p:nvPr>
            <p:ph type="subTitle" idx="4"/>
          </p:nvPr>
        </p:nvSpPr>
        <p:spPr>
          <a:xfrm>
            <a:off x="1243182" y="3819749"/>
            <a:ext cx="6869946" cy="461665"/>
          </a:xfrm>
          <a:prstGeom prst="rect">
            <a:avLst/>
          </a:prstGeom>
        </p:spPr>
        <p:txBody>
          <a:bodyPr wrap="square" lIns="0" tIns="0" rIns="0" bIns="0">
            <a:spAutoFit/>
          </a:bodyPr>
          <a:lstStyle>
            <a:lvl1pPr>
              <a:defRPr sz="3000" b="1" i="0">
                <a:solidFill>
                  <a:srgbClr val="FFFF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95">
              <a:lnSpc>
                <a:spcPts val="1315"/>
              </a:lnSpc>
            </a:pPr>
            <a:fld id="{81D60167-4931-47E6-BA6A-407CBD079E47}" type="slidenum">
              <a:rPr lang="en-US" smtClean="0"/>
              <a:pPr marL="33395">
                <a:lnSpc>
                  <a:spcPts val="1315"/>
                </a:lnSpc>
              </a:pPr>
              <a:t>‹#›</a:t>
            </a:fld>
            <a:endParaRPr lang="en-US" dirty="0"/>
          </a:p>
        </p:txBody>
      </p:sp>
    </p:spTree>
    <p:extLst>
      <p:ext uri="{BB962C8B-B14F-4D97-AF65-F5344CB8AC3E}">
        <p14:creationId xmlns:p14="http://schemas.microsoft.com/office/powerpoint/2010/main" val="1547783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5"/>
            <a:ext cx="7133840" cy="461665"/>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95">
              <a:lnSpc>
                <a:spcPts val="1315"/>
              </a:lnSpc>
            </a:pPr>
            <a:fld id="{81D60167-4931-47E6-BA6A-407CBD079E47}" type="slidenum">
              <a:rPr lang="en-US" smtClean="0"/>
              <a:pPr marL="33395">
                <a:lnSpc>
                  <a:spcPts val="1315"/>
                </a:lnSpc>
              </a:pPr>
              <a:t>‹#›</a:t>
            </a:fld>
            <a:endParaRPr lang="en-US" dirty="0"/>
          </a:p>
        </p:txBody>
      </p:sp>
    </p:spTree>
    <p:extLst>
      <p:ext uri="{BB962C8B-B14F-4D97-AF65-F5344CB8AC3E}">
        <p14:creationId xmlns:p14="http://schemas.microsoft.com/office/powerpoint/2010/main" val="2047866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5"/>
            <a:ext cx="7133840" cy="461665"/>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95">
              <a:lnSpc>
                <a:spcPts val="1315"/>
              </a:lnSpc>
            </a:pPr>
            <a:fld id="{81D60167-4931-47E6-BA6A-407CBD079E47}" type="slidenum">
              <a:rPr lang="en-US" smtClean="0"/>
              <a:pPr marL="33395">
                <a:lnSpc>
                  <a:spcPts val="1315"/>
                </a:lnSpc>
              </a:pPr>
              <a:t>‹#›</a:t>
            </a:fld>
            <a:endParaRPr lang="en-US" dirty="0"/>
          </a:p>
        </p:txBody>
      </p:sp>
    </p:spTree>
    <p:extLst>
      <p:ext uri="{BB962C8B-B14F-4D97-AF65-F5344CB8AC3E}">
        <p14:creationId xmlns:p14="http://schemas.microsoft.com/office/powerpoint/2010/main" val="18835828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47038" y="873405"/>
            <a:ext cx="7133840" cy="461665"/>
          </a:xfrm>
        </p:spPr>
        <p:txBody>
          <a:bodyPr lIns="0" tIns="0" rIns="0" bIns="0"/>
          <a:lstStyle>
            <a:lvl1pPr>
              <a:defRPr sz="3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95">
              <a:lnSpc>
                <a:spcPts val="1315"/>
              </a:lnSpc>
            </a:pPr>
            <a:fld id="{81D60167-4931-47E6-BA6A-407CBD079E47}" type="slidenum">
              <a:rPr lang="en-US" smtClean="0"/>
              <a:pPr marL="33395">
                <a:lnSpc>
                  <a:spcPts val="1315"/>
                </a:lnSpc>
              </a:pPr>
              <a:t>‹#›</a:t>
            </a:fld>
            <a:endParaRPr lang="en-US" dirty="0"/>
          </a:p>
        </p:txBody>
      </p:sp>
    </p:spTree>
    <p:extLst>
      <p:ext uri="{BB962C8B-B14F-4D97-AF65-F5344CB8AC3E}">
        <p14:creationId xmlns:p14="http://schemas.microsoft.com/office/powerpoint/2010/main" val="19154218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03-Feb-23</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100" b="0" i="0">
                <a:solidFill>
                  <a:srgbClr val="898989"/>
                </a:solidFill>
                <a:latin typeface="IPAPGothic"/>
                <a:cs typeface="IPAPGothic"/>
              </a:defRPr>
            </a:lvl1pPr>
          </a:lstStyle>
          <a:p>
            <a:pPr marL="33395">
              <a:lnSpc>
                <a:spcPts val="1315"/>
              </a:lnSpc>
            </a:pPr>
            <a:fld id="{81D60167-4931-47E6-BA6A-407CBD079E47}" type="slidenum">
              <a:rPr lang="en-US" smtClean="0"/>
              <a:pPr marL="33395">
                <a:lnSpc>
                  <a:spcPts val="1315"/>
                </a:lnSpc>
              </a:pPr>
              <a:t>‹#›</a:t>
            </a:fld>
            <a:endParaRPr lang="en-US" dirty="0"/>
          </a:p>
        </p:txBody>
      </p:sp>
    </p:spTree>
    <p:extLst>
      <p:ext uri="{BB962C8B-B14F-4D97-AF65-F5344CB8AC3E}">
        <p14:creationId xmlns:p14="http://schemas.microsoft.com/office/powerpoint/2010/main" val="2728330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1" indent="0">
              <a:buNone/>
              <a:defRPr sz="1400">
                <a:solidFill>
                  <a:schemeClr val="tx1">
                    <a:tint val="75000"/>
                  </a:schemeClr>
                </a:solidFill>
              </a:defRPr>
            </a:lvl4pPr>
            <a:lvl5pPr marL="1827986" indent="0">
              <a:buNone/>
              <a:defRPr sz="1400">
                <a:solidFill>
                  <a:schemeClr val="tx1">
                    <a:tint val="75000"/>
                  </a:schemeClr>
                </a:solidFill>
              </a:defRPr>
            </a:lvl5pPr>
            <a:lvl6pPr marL="2284985" indent="0">
              <a:buNone/>
              <a:defRPr sz="1400">
                <a:solidFill>
                  <a:schemeClr val="tx1">
                    <a:tint val="75000"/>
                  </a:schemeClr>
                </a:solidFill>
              </a:defRPr>
            </a:lvl6pPr>
            <a:lvl7pPr marL="2741982" indent="0">
              <a:buNone/>
              <a:defRPr sz="1400">
                <a:solidFill>
                  <a:schemeClr val="tx1">
                    <a:tint val="75000"/>
                  </a:schemeClr>
                </a:solidFill>
              </a:defRPr>
            </a:lvl7pPr>
            <a:lvl8pPr marL="3198980" indent="0">
              <a:buNone/>
              <a:defRPr sz="1400">
                <a:solidFill>
                  <a:schemeClr val="tx1">
                    <a:tint val="75000"/>
                  </a:schemeClr>
                </a:solidFill>
              </a:defRPr>
            </a:lvl8pPr>
            <a:lvl9pPr marL="365597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841E32-0A82-483F-9185-E2C2CD331642}" type="datetimeFigureOut">
              <a:rPr lang="en-US" smtClean="0"/>
              <a:t>03-Feb-23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4246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841E32-0A82-483F-9185-E2C2CD331642}" type="datetimeFigureOut">
              <a:rPr lang="en-US" smtClean="0"/>
              <a:t>03-Feb-23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01549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6"/>
            <a:ext cx="4040188" cy="639762"/>
          </a:xfrm>
        </p:spPr>
        <p:txBody>
          <a:bodyPr anchor="b"/>
          <a:lstStyle>
            <a:lvl1pPr marL="0" indent="0">
              <a:buNone/>
              <a:defRPr sz="2400" b="1"/>
            </a:lvl1pPr>
            <a:lvl2pPr marL="456997" indent="0">
              <a:buNone/>
              <a:defRPr sz="2000" b="1"/>
            </a:lvl2pPr>
            <a:lvl3pPr marL="913995" indent="0">
              <a:buNone/>
              <a:defRPr sz="1800" b="1"/>
            </a:lvl3pPr>
            <a:lvl4pPr marL="1370991" indent="0">
              <a:buNone/>
              <a:defRPr sz="1600" b="1"/>
            </a:lvl4pPr>
            <a:lvl5pPr marL="1827986" indent="0">
              <a:buNone/>
              <a:defRPr sz="1600" b="1"/>
            </a:lvl5pPr>
            <a:lvl6pPr marL="2284985" indent="0">
              <a:buNone/>
              <a:defRPr sz="1600" b="1"/>
            </a:lvl6pPr>
            <a:lvl7pPr marL="2741982" indent="0">
              <a:buNone/>
              <a:defRPr sz="1600" b="1"/>
            </a:lvl7pPr>
            <a:lvl8pPr marL="3198980" indent="0">
              <a:buNone/>
              <a:defRPr sz="1600" b="1"/>
            </a:lvl8pPr>
            <a:lvl9pPr marL="36559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535116"/>
            <a:ext cx="4041775" cy="639762"/>
          </a:xfrm>
        </p:spPr>
        <p:txBody>
          <a:bodyPr anchor="b"/>
          <a:lstStyle>
            <a:lvl1pPr marL="0" indent="0">
              <a:buNone/>
              <a:defRPr sz="2400" b="1"/>
            </a:lvl1pPr>
            <a:lvl2pPr marL="456997" indent="0">
              <a:buNone/>
              <a:defRPr sz="2000" b="1"/>
            </a:lvl2pPr>
            <a:lvl3pPr marL="913995" indent="0">
              <a:buNone/>
              <a:defRPr sz="1800" b="1"/>
            </a:lvl3pPr>
            <a:lvl4pPr marL="1370991" indent="0">
              <a:buNone/>
              <a:defRPr sz="1600" b="1"/>
            </a:lvl4pPr>
            <a:lvl5pPr marL="1827986" indent="0">
              <a:buNone/>
              <a:defRPr sz="1600" b="1"/>
            </a:lvl5pPr>
            <a:lvl6pPr marL="2284985" indent="0">
              <a:buNone/>
              <a:defRPr sz="1600" b="1"/>
            </a:lvl6pPr>
            <a:lvl7pPr marL="2741982" indent="0">
              <a:buNone/>
              <a:defRPr sz="1600" b="1"/>
            </a:lvl7pPr>
            <a:lvl8pPr marL="3198980" indent="0">
              <a:buNone/>
              <a:defRPr sz="1600" b="1"/>
            </a:lvl8pPr>
            <a:lvl9pPr marL="36559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841E32-0A82-483F-9185-E2C2CD331642}" type="datetimeFigureOut">
              <a:rPr lang="en-US" smtClean="0"/>
              <a:t>03-Feb-23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1912430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841E32-0A82-483F-9185-E2C2CD331642}" type="datetimeFigureOut">
              <a:rPr lang="en-US" smtClean="0"/>
              <a:t>03-Feb-23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921652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841E32-0A82-483F-9185-E2C2CD331642}" type="datetimeFigureOut">
              <a:rPr lang="en-US" smtClean="0"/>
              <a:t>03-Feb-23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2307350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1"/>
            <a:ext cx="3008313" cy="4691063"/>
          </a:xfrm>
        </p:spPr>
        <p:txBody>
          <a:bodyPr/>
          <a:lstStyle>
            <a:lvl1pPr marL="0" indent="0">
              <a:buNone/>
              <a:defRPr sz="1400"/>
            </a:lvl1pPr>
            <a:lvl2pPr marL="456997" indent="0">
              <a:buNone/>
              <a:defRPr sz="1200"/>
            </a:lvl2pPr>
            <a:lvl3pPr marL="913995" indent="0">
              <a:buNone/>
              <a:defRPr sz="1000"/>
            </a:lvl3pPr>
            <a:lvl4pPr marL="1370991" indent="0">
              <a:buNone/>
              <a:defRPr sz="900"/>
            </a:lvl4pPr>
            <a:lvl5pPr marL="1827986" indent="0">
              <a:buNone/>
              <a:defRPr sz="900"/>
            </a:lvl5pPr>
            <a:lvl6pPr marL="2284985" indent="0">
              <a:buNone/>
              <a:defRPr sz="900"/>
            </a:lvl6pPr>
            <a:lvl7pPr marL="2741982" indent="0">
              <a:buNone/>
              <a:defRPr sz="900"/>
            </a:lvl7pPr>
            <a:lvl8pPr marL="3198980" indent="0">
              <a:buNone/>
              <a:defRPr sz="900"/>
            </a:lvl8pPr>
            <a:lvl9pPr marL="365597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841E32-0A82-483F-9185-E2C2CD331642}" type="datetimeFigureOut">
              <a:rPr lang="en-US" smtClean="0"/>
              <a:t>03-Feb-23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102636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97" indent="0">
              <a:buNone/>
              <a:defRPr sz="2800"/>
            </a:lvl2pPr>
            <a:lvl3pPr marL="913995" indent="0">
              <a:buNone/>
              <a:defRPr sz="2400"/>
            </a:lvl3pPr>
            <a:lvl4pPr marL="1370991" indent="0">
              <a:buNone/>
              <a:defRPr sz="2000"/>
            </a:lvl4pPr>
            <a:lvl5pPr marL="1827986" indent="0">
              <a:buNone/>
              <a:defRPr sz="2000"/>
            </a:lvl5pPr>
            <a:lvl6pPr marL="2284985" indent="0">
              <a:buNone/>
              <a:defRPr sz="2000"/>
            </a:lvl6pPr>
            <a:lvl7pPr marL="2741982" indent="0">
              <a:buNone/>
              <a:defRPr sz="2000"/>
            </a:lvl7pPr>
            <a:lvl8pPr marL="3198980" indent="0">
              <a:buNone/>
              <a:defRPr sz="2000"/>
            </a:lvl8pPr>
            <a:lvl9pPr marL="3655976"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97" indent="0">
              <a:buNone/>
              <a:defRPr sz="1200"/>
            </a:lvl2pPr>
            <a:lvl3pPr marL="913995" indent="0">
              <a:buNone/>
              <a:defRPr sz="1000"/>
            </a:lvl3pPr>
            <a:lvl4pPr marL="1370991" indent="0">
              <a:buNone/>
              <a:defRPr sz="900"/>
            </a:lvl4pPr>
            <a:lvl5pPr marL="1827986" indent="0">
              <a:buNone/>
              <a:defRPr sz="900"/>
            </a:lvl5pPr>
            <a:lvl6pPr marL="2284985" indent="0">
              <a:buNone/>
              <a:defRPr sz="900"/>
            </a:lvl6pPr>
            <a:lvl7pPr marL="2741982" indent="0">
              <a:buNone/>
              <a:defRPr sz="900"/>
            </a:lvl7pPr>
            <a:lvl8pPr marL="3198980" indent="0">
              <a:buNone/>
              <a:defRPr sz="900"/>
            </a:lvl8pPr>
            <a:lvl9pPr marL="365597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841E32-0A82-483F-9185-E2C2CD331642}" type="datetimeFigureOut">
              <a:rPr lang="en-US" smtClean="0"/>
              <a:t>03-Feb-23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D7A034-4C97-4D7D-A506-F8E1B47AA635}" type="slidenum">
              <a:rPr lang="en-US" smtClean="0"/>
              <a:t>‹#›</a:t>
            </a:fld>
            <a:endParaRPr lang="en-US"/>
          </a:p>
        </p:txBody>
      </p:sp>
    </p:spTree>
    <p:extLst>
      <p:ext uri="{BB962C8B-B14F-4D97-AF65-F5344CB8AC3E}">
        <p14:creationId xmlns:p14="http://schemas.microsoft.com/office/powerpoint/2010/main" val="1953078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4.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1"/>
            <a:ext cx="8229600" cy="1143000"/>
          </a:xfrm>
          <a:prstGeom prst="rect">
            <a:avLst/>
          </a:prstGeom>
        </p:spPr>
        <p:txBody>
          <a:bodyPr vert="horz" lIns="91399" tIns="45700" rIns="91399" bIns="4570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399" tIns="45700" rIns="91399" bIns="4570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399" tIns="45700" rIns="91399" bIns="45700" rtlCol="0" anchor="ctr"/>
          <a:lstStyle>
            <a:lvl1pPr algn="l">
              <a:defRPr sz="1200">
                <a:solidFill>
                  <a:schemeClr val="tx1">
                    <a:tint val="75000"/>
                  </a:schemeClr>
                </a:solidFill>
              </a:defRPr>
            </a:lvl1pPr>
          </a:lstStyle>
          <a:p>
            <a:fld id="{C4841E32-0A82-483F-9185-E2C2CD331642}" type="datetimeFigureOut">
              <a:rPr lang="en-US" smtClean="0"/>
              <a:t>03-Feb-23</a:t>
            </a:fld>
            <a:endParaRPr lang="en-US"/>
          </a:p>
        </p:txBody>
      </p:sp>
      <p:sp>
        <p:nvSpPr>
          <p:cNvPr id="5" name="Footer Placeholder 4"/>
          <p:cNvSpPr>
            <a:spLocks noGrp="1"/>
          </p:cNvSpPr>
          <p:nvPr>
            <p:ph type="ftr" sz="quarter" idx="3"/>
          </p:nvPr>
        </p:nvSpPr>
        <p:spPr>
          <a:xfrm>
            <a:off x="3124203" y="6356351"/>
            <a:ext cx="2895600" cy="365125"/>
          </a:xfrm>
          <a:prstGeom prst="rect">
            <a:avLst/>
          </a:prstGeom>
        </p:spPr>
        <p:txBody>
          <a:bodyPr vert="horz" lIns="91399" tIns="45700" rIns="91399" bIns="4570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399" tIns="45700" rIns="91399" bIns="45700" rtlCol="0" anchor="ctr"/>
          <a:lstStyle>
            <a:lvl1pPr algn="r">
              <a:defRPr sz="1200">
                <a:solidFill>
                  <a:schemeClr val="tx1">
                    <a:tint val="75000"/>
                  </a:schemeClr>
                </a:solidFill>
              </a:defRPr>
            </a:lvl1pPr>
          </a:lstStyle>
          <a:p>
            <a:fld id="{7BD7A034-4C97-4D7D-A506-F8E1B47AA635}" type="slidenum">
              <a:rPr lang="en-US" smtClean="0"/>
              <a:t>‹#›</a:t>
            </a:fld>
            <a:endParaRPr lang="en-US"/>
          </a:p>
        </p:txBody>
      </p:sp>
    </p:spTree>
    <p:extLst>
      <p:ext uri="{BB962C8B-B14F-4D97-AF65-F5344CB8AC3E}">
        <p14:creationId xmlns:p14="http://schemas.microsoft.com/office/powerpoint/2010/main" val="940233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3995" rtl="0" eaLnBrk="1" latinLnBrk="0" hangingPunct="1">
        <a:spcBef>
          <a:spcPct val="0"/>
        </a:spcBef>
        <a:buNone/>
        <a:defRPr sz="4400" kern="1200">
          <a:solidFill>
            <a:schemeClr val="tx1"/>
          </a:solidFill>
          <a:latin typeface="+mj-lt"/>
          <a:ea typeface="+mj-ea"/>
          <a:cs typeface="+mj-cs"/>
        </a:defRPr>
      </a:lvl1pPr>
    </p:titleStyle>
    <p:bodyStyle>
      <a:lvl1pPr marL="342748" indent="-342748" algn="l" defTabSz="91399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620" indent="-285625" algn="l" defTabSz="91399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491" indent="-228497" algn="l" defTabSz="91399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490"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486"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483"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480"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475"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475" indent="-228497"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995" rtl="0" eaLnBrk="1" latinLnBrk="0" hangingPunct="1">
        <a:defRPr sz="1800" kern="1200">
          <a:solidFill>
            <a:schemeClr val="tx1"/>
          </a:solidFill>
          <a:latin typeface="+mn-lt"/>
          <a:ea typeface="+mn-ea"/>
          <a:cs typeface="+mn-cs"/>
        </a:defRPr>
      </a:lvl1pPr>
      <a:lvl2pPr marL="456997"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91" algn="l" defTabSz="913995" rtl="0" eaLnBrk="1" latinLnBrk="0" hangingPunct="1">
        <a:defRPr sz="1800" kern="1200">
          <a:solidFill>
            <a:schemeClr val="tx1"/>
          </a:solidFill>
          <a:latin typeface="+mn-lt"/>
          <a:ea typeface="+mn-ea"/>
          <a:cs typeface="+mn-cs"/>
        </a:defRPr>
      </a:lvl4pPr>
      <a:lvl5pPr marL="1827986" algn="l" defTabSz="913995" rtl="0" eaLnBrk="1" latinLnBrk="0" hangingPunct="1">
        <a:defRPr sz="1800" kern="1200">
          <a:solidFill>
            <a:schemeClr val="tx1"/>
          </a:solidFill>
          <a:latin typeface="+mn-lt"/>
          <a:ea typeface="+mn-ea"/>
          <a:cs typeface="+mn-cs"/>
        </a:defRPr>
      </a:lvl5pPr>
      <a:lvl6pPr marL="2284985" algn="l" defTabSz="913995" rtl="0" eaLnBrk="1" latinLnBrk="0" hangingPunct="1">
        <a:defRPr sz="1800" kern="1200">
          <a:solidFill>
            <a:schemeClr val="tx1"/>
          </a:solidFill>
          <a:latin typeface="+mn-lt"/>
          <a:ea typeface="+mn-ea"/>
          <a:cs typeface="+mn-cs"/>
        </a:defRPr>
      </a:lvl6pPr>
      <a:lvl7pPr marL="2741982" algn="l" defTabSz="913995" rtl="0" eaLnBrk="1" latinLnBrk="0" hangingPunct="1">
        <a:defRPr sz="1800" kern="1200">
          <a:solidFill>
            <a:schemeClr val="tx1"/>
          </a:solidFill>
          <a:latin typeface="+mn-lt"/>
          <a:ea typeface="+mn-ea"/>
          <a:cs typeface="+mn-cs"/>
        </a:defRPr>
      </a:lvl7pPr>
      <a:lvl8pPr marL="3198980" algn="l" defTabSz="913995" rtl="0" eaLnBrk="1" latinLnBrk="0" hangingPunct="1">
        <a:defRPr sz="1800" kern="1200">
          <a:solidFill>
            <a:schemeClr val="tx1"/>
          </a:solidFill>
          <a:latin typeface="+mn-lt"/>
          <a:ea typeface="+mn-ea"/>
          <a:cs typeface="+mn-cs"/>
        </a:defRPr>
      </a:lvl8pPr>
      <a:lvl9pPr marL="3655976" algn="l" defTabSz="9139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28600" y="6361291"/>
            <a:ext cx="914400" cy="344335"/>
          </a:xfrm>
          <a:prstGeom prst="rect">
            <a:avLst/>
          </a:prstGeom>
          <a:blipFill>
            <a:blip r:embed="rId8" cstate="print"/>
            <a:stretch>
              <a:fillRect/>
            </a:stretch>
          </a:blipFill>
        </p:spPr>
        <p:txBody>
          <a:bodyPr wrap="square" lIns="0" tIns="0" rIns="0" bIns="0" rtlCol="0"/>
          <a:lstStyle/>
          <a:p>
            <a:endParaRPr>
              <a:solidFill>
                <a:prstClr val="black"/>
              </a:solidFill>
            </a:endParaRPr>
          </a:p>
        </p:txBody>
      </p:sp>
      <p:sp>
        <p:nvSpPr>
          <p:cNvPr id="17" name="bg object 17"/>
          <p:cNvSpPr/>
          <p:nvPr/>
        </p:nvSpPr>
        <p:spPr>
          <a:xfrm>
            <a:off x="152400" y="6248427"/>
            <a:ext cx="8534400" cy="1905"/>
          </a:xfrm>
          <a:custGeom>
            <a:avLst/>
            <a:gdLst/>
            <a:ahLst/>
            <a:cxnLst/>
            <a:rect l="l" t="t" r="r" b="b"/>
            <a:pathLst>
              <a:path w="8534400" h="1904">
                <a:moveTo>
                  <a:pt x="0" y="0"/>
                </a:moveTo>
                <a:lnTo>
                  <a:pt x="8534400" y="1587"/>
                </a:lnTo>
              </a:path>
            </a:pathLst>
          </a:custGeom>
          <a:ln w="9525">
            <a:solidFill>
              <a:srgbClr val="BD4A47"/>
            </a:solidFill>
          </a:ln>
        </p:spPr>
        <p:txBody>
          <a:bodyPr wrap="square" lIns="0" tIns="0" rIns="0" bIns="0" rtlCol="0"/>
          <a:lstStyle/>
          <a:p>
            <a:endParaRPr>
              <a:solidFill>
                <a:prstClr val="black"/>
              </a:solidFill>
            </a:endParaRPr>
          </a:p>
        </p:txBody>
      </p:sp>
      <p:sp>
        <p:nvSpPr>
          <p:cNvPr id="2" name="Holder 2"/>
          <p:cNvSpPr>
            <a:spLocks noGrp="1"/>
          </p:cNvSpPr>
          <p:nvPr>
            <p:ph type="title"/>
          </p:nvPr>
        </p:nvSpPr>
        <p:spPr>
          <a:xfrm>
            <a:off x="2003300" y="206757"/>
            <a:ext cx="5138420" cy="446276"/>
          </a:xfrm>
          <a:prstGeom prst="rect">
            <a:avLst/>
          </a:prstGeom>
        </p:spPr>
        <p:txBody>
          <a:bodyPr wrap="square" lIns="0" tIns="0" rIns="0" bIns="0">
            <a:spAutoFit/>
          </a:bodyPr>
          <a:lstStyle>
            <a:lvl1pPr>
              <a:defRPr sz="2900" b="0" i="0">
                <a:solidFill>
                  <a:schemeClr val="bg1"/>
                </a:solidFill>
                <a:latin typeface="Carlito"/>
                <a:cs typeface="Carlito"/>
              </a:defRPr>
            </a:lvl1pPr>
          </a:lstStyle>
          <a:p>
            <a:endParaRPr/>
          </a:p>
        </p:txBody>
      </p:sp>
      <p:sp>
        <p:nvSpPr>
          <p:cNvPr id="3" name="Holder 3"/>
          <p:cNvSpPr>
            <a:spLocks noGrp="1"/>
          </p:cNvSpPr>
          <p:nvPr>
            <p:ph type="body" idx="1"/>
          </p:nvPr>
        </p:nvSpPr>
        <p:spPr>
          <a:xfrm>
            <a:off x="917245" y="1043930"/>
            <a:ext cx="4932680" cy="338554"/>
          </a:xfrm>
          <a:prstGeom prst="rect">
            <a:avLst/>
          </a:prstGeom>
        </p:spPr>
        <p:txBody>
          <a:bodyPr wrap="square" lIns="0" tIns="0" rIns="0" bIns="0">
            <a:spAutoFit/>
          </a:bodyPr>
          <a:lstStyle>
            <a:lvl1pPr>
              <a:defRPr sz="2200" b="0" i="0">
                <a:solidFill>
                  <a:srgbClr val="D9D9D9"/>
                </a:solidFill>
                <a:latin typeface="Carlito"/>
                <a:cs typeface="Carlito"/>
              </a:defRPr>
            </a:lvl1pPr>
          </a:lstStyle>
          <a:p>
            <a:endParaRPr/>
          </a:p>
        </p:txBody>
      </p:sp>
      <p:sp>
        <p:nvSpPr>
          <p:cNvPr id="4" name="Holder 4"/>
          <p:cNvSpPr>
            <a:spLocks noGrp="1"/>
          </p:cNvSpPr>
          <p:nvPr>
            <p:ph type="ftr" sz="quarter" idx="5"/>
          </p:nvPr>
        </p:nvSpPr>
        <p:spPr>
          <a:xfrm>
            <a:off x="3224033" y="6465229"/>
            <a:ext cx="3154045" cy="307777"/>
          </a:xfrm>
          <a:prstGeom prst="rect">
            <a:avLst/>
          </a:prstGeom>
        </p:spPr>
        <p:txBody>
          <a:bodyPr wrap="square" lIns="0" tIns="0" rIns="0" bIns="0">
            <a:spAutoFit/>
          </a:bodyPr>
          <a:lstStyle>
            <a:lvl1pPr>
              <a:defRPr sz="1200" b="0" i="0">
                <a:solidFill>
                  <a:srgbClr val="888888"/>
                </a:solidFill>
                <a:latin typeface="Carlito"/>
                <a:cs typeface="Carlito"/>
              </a:defRPr>
            </a:lvl1pPr>
          </a:lstStyle>
          <a:p>
            <a:pPr marL="12695">
              <a:lnSpc>
                <a:spcPts val="1240"/>
              </a:lnSpc>
            </a:pPr>
            <a:r>
              <a:rPr lang="pt-BR" spc="-5" smtClean="0"/>
              <a:t>MADSAD </a:t>
            </a:r>
            <a:r>
              <a:rPr lang="pt-BR" smtClean="0"/>
              <a:t>- </a:t>
            </a:r>
            <a:r>
              <a:rPr lang="pt-BR" spc="-10" smtClean="0"/>
              <a:t>Extracção </a:t>
            </a:r>
            <a:r>
              <a:rPr lang="pt-BR" smtClean="0"/>
              <a:t>de </a:t>
            </a:r>
            <a:r>
              <a:rPr lang="pt-BR" spc="-5" smtClean="0"/>
              <a:t>Conhecimento </a:t>
            </a:r>
            <a:r>
              <a:rPr lang="pt-BR" smtClean="0"/>
              <a:t>de Dados</a:t>
            </a:r>
            <a:r>
              <a:rPr lang="pt-BR" spc="-30" smtClean="0"/>
              <a:t> </a:t>
            </a:r>
            <a:r>
              <a:rPr lang="pt-BR" smtClean="0"/>
              <a:t>II</a:t>
            </a:r>
            <a:endParaRPr lang="pt-BR" dirty="0"/>
          </a:p>
        </p:txBody>
      </p:sp>
      <p:sp>
        <p:nvSpPr>
          <p:cNvPr id="5" name="Holder 5"/>
          <p:cNvSpPr>
            <a:spLocks noGrp="1"/>
          </p:cNvSpPr>
          <p:nvPr>
            <p:ph type="dt" sz="half" idx="6"/>
          </p:nvPr>
        </p:nvSpPr>
        <p:spPr>
          <a:xfrm>
            <a:off x="457200" y="6377967"/>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62F262-2776-4DF2-9667-8CDCFE824AC3}" type="datetime1">
              <a:rPr lang="en-US" smtClean="0">
                <a:solidFill>
                  <a:prstClr val="black">
                    <a:tint val="75000"/>
                  </a:prstClr>
                </a:solidFill>
              </a:rPr>
              <a:pPr/>
              <a:t>03-Feb-23</a:t>
            </a:fld>
            <a:endParaRPr lang="en-US">
              <a:solidFill>
                <a:prstClr val="black">
                  <a:tint val="75000"/>
                </a:prstClr>
              </a:solidFill>
            </a:endParaRPr>
          </a:p>
        </p:txBody>
      </p:sp>
      <p:sp>
        <p:nvSpPr>
          <p:cNvPr id="6" name="Holder 6"/>
          <p:cNvSpPr>
            <a:spLocks noGrp="1"/>
          </p:cNvSpPr>
          <p:nvPr>
            <p:ph type="sldNum" sz="quarter" idx="7"/>
          </p:nvPr>
        </p:nvSpPr>
        <p:spPr>
          <a:xfrm>
            <a:off x="8401571" y="6465214"/>
            <a:ext cx="231775" cy="153888"/>
          </a:xfrm>
          <a:prstGeom prst="rect">
            <a:avLst/>
          </a:prstGeom>
        </p:spPr>
        <p:txBody>
          <a:bodyPr wrap="square" lIns="0" tIns="0" rIns="0" bIns="0">
            <a:spAutoFit/>
          </a:bodyPr>
          <a:lstStyle>
            <a:lvl1pPr>
              <a:defRPr sz="1200" b="0" i="0">
                <a:solidFill>
                  <a:srgbClr val="888888"/>
                </a:solidFill>
                <a:latin typeface="Carlito"/>
                <a:cs typeface="Carlito"/>
              </a:defRPr>
            </a:lvl1pPr>
          </a:lstStyle>
          <a:p>
            <a:pPr marL="38083">
              <a:lnSpc>
                <a:spcPts val="1240"/>
              </a:lnSpc>
            </a:pPr>
            <a:fld id="{81D60167-4931-47E6-BA6A-407CBD079E47}" type="slidenum">
              <a:rPr lang="en-US" smtClean="0"/>
              <a:pPr marL="38083">
                <a:lnSpc>
                  <a:spcPts val="1240"/>
                </a:lnSpc>
              </a:pPr>
              <a:t>‹#›</a:t>
            </a:fld>
            <a:endParaRPr lang="en-US" dirty="0"/>
          </a:p>
        </p:txBody>
      </p:sp>
    </p:spTree>
    <p:extLst>
      <p:ext uri="{BB962C8B-B14F-4D97-AF65-F5344CB8AC3E}">
        <p14:creationId xmlns:p14="http://schemas.microsoft.com/office/powerpoint/2010/main" val="37813380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6997">
        <a:defRPr>
          <a:latin typeface="+mn-lt"/>
          <a:ea typeface="+mn-ea"/>
          <a:cs typeface="+mn-cs"/>
        </a:defRPr>
      </a:lvl2pPr>
      <a:lvl3pPr marL="913995">
        <a:defRPr>
          <a:latin typeface="+mn-lt"/>
          <a:ea typeface="+mn-ea"/>
          <a:cs typeface="+mn-cs"/>
        </a:defRPr>
      </a:lvl3pPr>
      <a:lvl4pPr marL="1370991">
        <a:defRPr>
          <a:latin typeface="+mn-lt"/>
          <a:ea typeface="+mn-ea"/>
          <a:cs typeface="+mn-cs"/>
        </a:defRPr>
      </a:lvl4pPr>
      <a:lvl5pPr marL="1827986">
        <a:defRPr>
          <a:latin typeface="+mn-lt"/>
          <a:ea typeface="+mn-ea"/>
          <a:cs typeface="+mn-cs"/>
        </a:defRPr>
      </a:lvl5pPr>
      <a:lvl6pPr marL="2284985">
        <a:defRPr>
          <a:latin typeface="+mn-lt"/>
          <a:ea typeface="+mn-ea"/>
          <a:cs typeface="+mn-cs"/>
        </a:defRPr>
      </a:lvl6pPr>
      <a:lvl7pPr marL="2741982">
        <a:defRPr>
          <a:latin typeface="+mn-lt"/>
          <a:ea typeface="+mn-ea"/>
          <a:cs typeface="+mn-cs"/>
        </a:defRPr>
      </a:lvl7pPr>
      <a:lvl8pPr marL="3198980">
        <a:defRPr>
          <a:latin typeface="+mn-lt"/>
          <a:ea typeface="+mn-ea"/>
          <a:cs typeface="+mn-cs"/>
        </a:defRPr>
      </a:lvl8pPr>
      <a:lvl9pPr marL="3655976">
        <a:defRPr>
          <a:latin typeface="+mn-lt"/>
          <a:ea typeface="+mn-ea"/>
          <a:cs typeface="+mn-cs"/>
        </a:defRPr>
      </a:lvl9pPr>
    </p:bodyStyle>
    <p:otherStyle>
      <a:lvl1pPr marL="0">
        <a:defRPr>
          <a:latin typeface="+mn-lt"/>
          <a:ea typeface="+mn-ea"/>
          <a:cs typeface="+mn-cs"/>
        </a:defRPr>
      </a:lvl1pPr>
      <a:lvl2pPr marL="456997">
        <a:defRPr>
          <a:latin typeface="+mn-lt"/>
          <a:ea typeface="+mn-ea"/>
          <a:cs typeface="+mn-cs"/>
        </a:defRPr>
      </a:lvl2pPr>
      <a:lvl3pPr marL="913995">
        <a:defRPr>
          <a:latin typeface="+mn-lt"/>
          <a:ea typeface="+mn-ea"/>
          <a:cs typeface="+mn-cs"/>
        </a:defRPr>
      </a:lvl3pPr>
      <a:lvl4pPr marL="1370991">
        <a:defRPr>
          <a:latin typeface="+mn-lt"/>
          <a:ea typeface="+mn-ea"/>
          <a:cs typeface="+mn-cs"/>
        </a:defRPr>
      </a:lvl4pPr>
      <a:lvl5pPr marL="1827986">
        <a:defRPr>
          <a:latin typeface="+mn-lt"/>
          <a:ea typeface="+mn-ea"/>
          <a:cs typeface="+mn-cs"/>
        </a:defRPr>
      </a:lvl5pPr>
      <a:lvl6pPr marL="2284985">
        <a:defRPr>
          <a:latin typeface="+mn-lt"/>
          <a:ea typeface="+mn-ea"/>
          <a:cs typeface="+mn-cs"/>
        </a:defRPr>
      </a:lvl6pPr>
      <a:lvl7pPr marL="2741982">
        <a:defRPr>
          <a:latin typeface="+mn-lt"/>
          <a:ea typeface="+mn-ea"/>
          <a:cs typeface="+mn-cs"/>
        </a:defRPr>
      </a:lvl7pPr>
      <a:lvl8pPr marL="3198980">
        <a:defRPr>
          <a:latin typeface="+mn-lt"/>
          <a:ea typeface="+mn-ea"/>
          <a:cs typeface="+mn-cs"/>
        </a:defRPr>
      </a:lvl8pPr>
      <a:lvl9pPr marL="3655976">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2675" y="126684"/>
            <a:ext cx="8296931" cy="433591"/>
          </a:xfrm>
          <a:custGeom>
            <a:avLst/>
            <a:gdLst/>
            <a:ahLst/>
            <a:cxnLst/>
            <a:rect l="l" t="t" r="r" b="b"/>
            <a:pathLst>
              <a:path w="9702800" h="478155">
                <a:moveTo>
                  <a:pt x="9702800" y="0"/>
                </a:moveTo>
                <a:lnTo>
                  <a:pt x="0" y="0"/>
                </a:lnTo>
                <a:lnTo>
                  <a:pt x="0" y="477570"/>
                </a:lnTo>
                <a:lnTo>
                  <a:pt x="9702800" y="477570"/>
                </a:lnTo>
                <a:lnTo>
                  <a:pt x="9702800" y="0"/>
                </a:lnTo>
                <a:close/>
              </a:path>
            </a:pathLst>
          </a:custGeom>
          <a:solidFill>
            <a:srgbClr val="2B3348"/>
          </a:solidFill>
        </p:spPr>
        <p:txBody>
          <a:bodyPr wrap="square" lIns="0" tIns="0" rIns="0" bIns="0" rtlCol="0"/>
          <a:lstStyle/>
          <a:p>
            <a:pPr defTabSz="801259"/>
            <a:endParaRPr sz="1600">
              <a:solidFill>
                <a:prstClr val="black"/>
              </a:solidFill>
            </a:endParaRPr>
          </a:p>
        </p:txBody>
      </p:sp>
      <p:sp>
        <p:nvSpPr>
          <p:cNvPr id="2" name="Holder 2"/>
          <p:cNvSpPr>
            <a:spLocks noGrp="1"/>
          </p:cNvSpPr>
          <p:nvPr>
            <p:ph type="title"/>
          </p:nvPr>
        </p:nvSpPr>
        <p:spPr>
          <a:xfrm>
            <a:off x="947038" y="873406"/>
            <a:ext cx="7133840" cy="523220"/>
          </a:xfrm>
          <a:prstGeom prst="rect">
            <a:avLst/>
          </a:prstGeom>
        </p:spPr>
        <p:txBody>
          <a:bodyPr wrap="square" lIns="0" tIns="0" rIns="0" bIns="0">
            <a:spAutoFit/>
          </a:bodyPr>
          <a:lstStyle>
            <a:lvl1pPr>
              <a:defRPr sz="3400" b="1" i="0">
                <a:solidFill>
                  <a:schemeClr val="tx1"/>
                </a:solidFill>
                <a:latin typeface="Arial"/>
                <a:cs typeface="Arial"/>
              </a:defRPr>
            </a:lvl1pPr>
          </a:lstStyle>
          <a:p>
            <a:endParaRPr/>
          </a:p>
        </p:txBody>
      </p:sp>
      <p:sp>
        <p:nvSpPr>
          <p:cNvPr id="3" name="Holder 3"/>
          <p:cNvSpPr>
            <a:spLocks noGrp="1"/>
          </p:cNvSpPr>
          <p:nvPr>
            <p:ph type="body" idx="1"/>
          </p:nvPr>
        </p:nvSpPr>
        <p:spPr>
          <a:xfrm>
            <a:off x="4555378" y="2643534"/>
            <a:ext cx="404095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2"/>
            <a:ext cx="2926080" cy="251183"/>
          </a:xfrm>
          <a:prstGeom prst="rect">
            <a:avLst/>
          </a:prstGeom>
        </p:spPr>
        <p:txBody>
          <a:bodyPr wrap="square" lIns="0" tIns="0" rIns="0" bIns="0">
            <a:spAutoFit/>
          </a:bodyPr>
          <a:lstStyle>
            <a:lvl1pPr algn="ctr">
              <a:defRPr>
                <a:solidFill>
                  <a:schemeClr val="tx1">
                    <a:tint val="75000"/>
                  </a:schemeClr>
                </a:solidFill>
              </a:defRPr>
            </a:lvl1pPr>
          </a:lstStyle>
          <a:p>
            <a:pPr defTabSz="801259"/>
            <a:endParaRPr lang="en-US" sz="1600">
              <a:solidFill>
                <a:prstClr val="black">
                  <a:tint val="75000"/>
                </a:prstClr>
              </a:solidFill>
            </a:endParaRPr>
          </a:p>
        </p:txBody>
      </p:sp>
      <p:sp>
        <p:nvSpPr>
          <p:cNvPr id="5" name="Holder 5"/>
          <p:cNvSpPr>
            <a:spLocks noGrp="1"/>
          </p:cNvSpPr>
          <p:nvPr>
            <p:ph type="dt" sz="half" idx="6"/>
          </p:nvPr>
        </p:nvSpPr>
        <p:spPr>
          <a:xfrm>
            <a:off x="457200" y="6377942"/>
            <a:ext cx="2103120" cy="251183"/>
          </a:xfrm>
          <a:prstGeom prst="rect">
            <a:avLst/>
          </a:prstGeom>
        </p:spPr>
        <p:txBody>
          <a:bodyPr wrap="square" lIns="0" tIns="0" rIns="0" bIns="0">
            <a:spAutoFit/>
          </a:bodyPr>
          <a:lstStyle>
            <a:lvl1pPr algn="l">
              <a:defRPr>
                <a:solidFill>
                  <a:schemeClr val="tx1">
                    <a:tint val="75000"/>
                  </a:schemeClr>
                </a:solidFill>
              </a:defRPr>
            </a:lvl1pPr>
          </a:lstStyle>
          <a:p>
            <a:pPr defTabSz="801259"/>
            <a:fld id="{1D8BD707-D9CF-40AE-B4C6-C98DA3205C09}" type="datetimeFigureOut">
              <a:rPr lang="en-US" sz="1600" smtClean="0">
                <a:solidFill>
                  <a:prstClr val="black">
                    <a:tint val="75000"/>
                  </a:prstClr>
                </a:solidFill>
              </a:rPr>
              <a:pPr defTabSz="801259"/>
              <a:t>03-Feb-23</a:t>
            </a:fld>
            <a:endParaRPr lang="en-US" sz="1600">
              <a:solidFill>
                <a:prstClr val="black">
                  <a:tint val="75000"/>
                </a:prstClr>
              </a:solidFill>
            </a:endParaRPr>
          </a:p>
        </p:txBody>
      </p:sp>
      <p:sp>
        <p:nvSpPr>
          <p:cNvPr id="6" name="Holder 6"/>
          <p:cNvSpPr>
            <a:spLocks noGrp="1"/>
          </p:cNvSpPr>
          <p:nvPr>
            <p:ph type="sldNum" sz="quarter" idx="7"/>
          </p:nvPr>
        </p:nvSpPr>
        <p:spPr>
          <a:xfrm>
            <a:off x="8428368" y="6456556"/>
            <a:ext cx="238374" cy="172746"/>
          </a:xfrm>
          <a:prstGeom prst="rect">
            <a:avLst/>
          </a:prstGeom>
        </p:spPr>
        <p:txBody>
          <a:bodyPr wrap="square" lIns="0" tIns="0" rIns="0" bIns="0">
            <a:spAutoFit/>
          </a:bodyPr>
          <a:lstStyle>
            <a:lvl1pPr>
              <a:defRPr sz="1100" b="0" i="0">
                <a:solidFill>
                  <a:srgbClr val="898989"/>
                </a:solidFill>
                <a:latin typeface="IPAPGothic"/>
                <a:cs typeface="IPAPGothic"/>
              </a:defRPr>
            </a:lvl1pPr>
          </a:lstStyle>
          <a:p>
            <a:pPr marL="33386" defTabSz="801259">
              <a:lnSpc>
                <a:spcPts val="1315"/>
              </a:lnSpc>
            </a:pPr>
            <a:fld id="{81D60167-4931-47E6-BA6A-407CBD079E47}" type="slidenum">
              <a:rPr lang="en-US" smtClean="0"/>
              <a:pPr marL="33386" defTabSz="801259">
                <a:lnSpc>
                  <a:spcPts val="1315"/>
                </a:lnSpc>
              </a:pPr>
              <a:t>‹#›</a:t>
            </a:fld>
            <a:endParaRPr lang="en-US" dirty="0"/>
          </a:p>
        </p:txBody>
      </p:sp>
    </p:spTree>
    <p:extLst>
      <p:ext uri="{BB962C8B-B14F-4D97-AF65-F5344CB8AC3E}">
        <p14:creationId xmlns:p14="http://schemas.microsoft.com/office/powerpoint/2010/main" val="132054791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xStyles>
    <p:titleStyle>
      <a:lvl1pPr>
        <a:defRPr>
          <a:latin typeface="+mj-lt"/>
          <a:ea typeface="+mj-ea"/>
          <a:cs typeface="+mj-cs"/>
        </a:defRPr>
      </a:lvl1pPr>
    </p:titleStyle>
    <p:bodyStyle>
      <a:lvl1pPr marL="0">
        <a:defRPr>
          <a:latin typeface="+mn-lt"/>
          <a:ea typeface="+mn-ea"/>
          <a:cs typeface="+mn-cs"/>
        </a:defRPr>
      </a:lvl1pPr>
      <a:lvl2pPr marL="400631">
        <a:defRPr>
          <a:latin typeface="+mn-lt"/>
          <a:ea typeface="+mn-ea"/>
          <a:cs typeface="+mn-cs"/>
        </a:defRPr>
      </a:lvl2pPr>
      <a:lvl3pPr marL="801259">
        <a:defRPr>
          <a:latin typeface="+mn-lt"/>
          <a:ea typeface="+mn-ea"/>
          <a:cs typeface="+mn-cs"/>
        </a:defRPr>
      </a:lvl3pPr>
      <a:lvl4pPr marL="1201887">
        <a:defRPr>
          <a:latin typeface="+mn-lt"/>
          <a:ea typeface="+mn-ea"/>
          <a:cs typeface="+mn-cs"/>
        </a:defRPr>
      </a:lvl4pPr>
      <a:lvl5pPr marL="1602515">
        <a:defRPr>
          <a:latin typeface="+mn-lt"/>
          <a:ea typeface="+mn-ea"/>
          <a:cs typeface="+mn-cs"/>
        </a:defRPr>
      </a:lvl5pPr>
      <a:lvl6pPr marL="2003145">
        <a:defRPr>
          <a:latin typeface="+mn-lt"/>
          <a:ea typeface="+mn-ea"/>
          <a:cs typeface="+mn-cs"/>
        </a:defRPr>
      </a:lvl6pPr>
      <a:lvl7pPr marL="2403776">
        <a:defRPr>
          <a:latin typeface="+mn-lt"/>
          <a:ea typeface="+mn-ea"/>
          <a:cs typeface="+mn-cs"/>
        </a:defRPr>
      </a:lvl7pPr>
      <a:lvl8pPr marL="2804404">
        <a:defRPr>
          <a:latin typeface="+mn-lt"/>
          <a:ea typeface="+mn-ea"/>
          <a:cs typeface="+mn-cs"/>
        </a:defRPr>
      </a:lvl8pPr>
      <a:lvl9pPr marL="3205034">
        <a:defRPr>
          <a:latin typeface="+mn-lt"/>
          <a:ea typeface="+mn-ea"/>
          <a:cs typeface="+mn-cs"/>
        </a:defRPr>
      </a:lvl9pPr>
    </p:bodyStyle>
    <p:otherStyle>
      <a:lvl1pPr marL="0">
        <a:defRPr>
          <a:latin typeface="+mn-lt"/>
          <a:ea typeface="+mn-ea"/>
          <a:cs typeface="+mn-cs"/>
        </a:defRPr>
      </a:lvl1pPr>
      <a:lvl2pPr marL="400631">
        <a:defRPr>
          <a:latin typeface="+mn-lt"/>
          <a:ea typeface="+mn-ea"/>
          <a:cs typeface="+mn-cs"/>
        </a:defRPr>
      </a:lvl2pPr>
      <a:lvl3pPr marL="801259">
        <a:defRPr>
          <a:latin typeface="+mn-lt"/>
          <a:ea typeface="+mn-ea"/>
          <a:cs typeface="+mn-cs"/>
        </a:defRPr>
      </a:lvl3pPr>
      <a:lvl4pPr marL="1201887">
        <a:defRPr>
          <a:latin typeface="+mn-lt"/>
          <a:ea typeface="+mn-ea"/>
          <a:cs typeface="+mn-cs"/>
        </a:defRPr>
      </a:lvl4pPr>
      <a:lvl5pPr marL="1602515">
        <a:defRPr>
          <a:latin typeface="+mn-lt"/>
          <a:ea typeface="+mn-ea"/>
          <a:cs typeface="+mn-cs"/>
        </a:defRPr>
      </a:lvl5pPr>
      <a:lvl6pPr marL="2003145">
        <a:defRPr>
          <a:latin typeface="+mn-lt"/>
          <a:ea typeface="+mn-ea"/>
          <a:cs typeface="+mn-cs"/>
        </a:defRPr>
      </a:lvl6pPr>
      <a:lvl7pPr marL="2403776">
        <a:defRPr>
          <a:latin typeface="+mn-lt"/>
          <a:ea typeface="+mn-ea"/>
          <a:cs typeface="+mn-cs"/>
        </a:defRPr>
      </a:lvl7pPr>
      <a:lvl8pPr marL="2804404">
        <a:defRPr>
          <a:latin typeface="+mn-lt"/>
          <a:ea typeface="+mn-ea"/>
          <a:cs typeface="+mn-cs"/>
        </a:defRPr>
      </a:lvl8pPr>
      <a:lvl9pPr marL="320503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12675" y="126681"/>
            <a:ext cx="8296931" cy="433591"/>
          </a:xfrm>
          <a:custGeom>
            <a:avLst/>
            <a:gdLst/>
            <a:ahLst/>
            <a:cxnLst/>
            <a:rect l="l" t="t" r="r" b="b"/>
            <a:pathLst>
              <a:path w="9702800" h="478155">
                <a:moveTo>
                  <a:pt x="9702800" y="0"/>
                </a:moveTo>
                <a:lnTo>
                  <a:pt x="0" y="0"/>
                </a:lnTo>
                <a:lnTo>
                  <a:pt x="0" y="477570"/>
                </a:lnTo>
                <a:lnTo>
                  <a:pt x="9702800" y="477570"/>
                </a:lnTo>
                <a:lnTo>
                  <a:pt x="9702800" y="0"/>
                </a:lnTo>
                <a:close/>
              </a:path>
            </a:pathLst>
          </a:custGeom>
          <a:solidFill>
            <a:srgbClr val="2B3348"/>
          </a:solidFill>
        </p:spPr>
        <p:txBody>
          <a:bodyPr wrap="square" lIns="0" tIns="0" rIns="0" bIns="0" rtlCol="0"/>
          <a:lstStyle/>
          <a:p>
            <a:pPr defTabSz="801472"/>
            <a:endParaRPr sz="1600">
              <a:solidFill>
                <a:prstClr val="black"/>
              </a:solidFill>
            </a:endParaRPr>
          </a:p>
        </p:txBody>
      </p:sp>
      <p:sp>
        <p:nvSpPr>
          <p:cNvPr id="2" name="Holder 2"/>
          <p:cNvSpPr>
            <a:spLocks noGrp="1"/>
          </p:cNvSpPr>
          <p:nvPr>
            <p:ph type="title"/>
          </p:nvPr>
        </p:nvSpPr>
        <p:spPr>
          <a:xfrm>
            <a:off x="947038" y="873405"/>
            <a:ext cx="7133840" cy="523220"/>
          </a:xfrm>
          <a:prstGeom prst="rect">
            <a:avLst/>
          </a:prstGeom>
        </p:spPr>
        <p:txBody>
          <a:bodyPr wrap="square" lIns="0" tIns="0" rIns="0" bIns="0">
            <a:spAutoFit/>
          </a:bodyPr>
          <a:lstStyle>
            <a:lvl1pPr>
              <a:defRPr sz="3400" b="1" i="0">
                <a:solidFill>
                  <a:schemeClr val="tx1"/>
                </a:solidFill>
                <a:latin typeface="Arial"/>
                <a:cs typeface="Arial"/>
              </a:defRPr>
            </a:lvl1pPr>
          </a:lstStyle>
          <a:p>
            <a:endParaRPr/>
          </a:p>
        </p:txBody>
      </p:sp>
      <p:sp>
        <p:nvSpPr>
          <p:cNvPr id="3" name="Holder 3"/>
          <p:cNvSpPr>
            <a:spLocks noGrp="1"/>
          </p:cNvSpPr>
          <p:nvPr>
            <p:ph type="body" idx="1"/>
          </p:nvPr>
        </p:nvSpPr>
        <p:spPr>
          <a:xfrm>
            <a:off x="4555378" y="2643531"/>
            <a:ext cx="404095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39"/>
            <a:ext cx="2926080" cy="246221"/>
          </a:xfrm>
          <a:prstGeom prst="rect">
            <a:avLst/>
          </a:prstGeom>
        </p:spPr>
        <p:txBody>
          <a:bodyPr wrap="square" lIns="0" tIns="0" rIns="0" bIns="0">
            <a:spAutoFit/>
          </a:bodyPr>
          <a:lstStyle>
            <a:lvl1pPr algn="ctr">
              <a:defRPr>
                <a:solidFill>
                  <a:schemeClr val="tx1">
                    <a:tint val="75000"/>
                  </a:schemeClr>
                </a:solidFill>
              </a:defRPr>
            </a:lvl1pPr>
          </a:lstStyle>
          <a:p>
            <a:pPr defTabSz="801472"/>
            <a:endParaRPr sz="1600">
              <a:solidFill>
                <a:prstClr val="black">
                  <a:tint val="75000"/>
                </a:prstClr>
              </a:solidFill>
            </a:endParaRPr>
          </a:p>
        </p:txBody>
      </p:sp>
      <p:sp>
        <p:nvSpPr>
          <p:cNvPr id="5" name="Holder 5"/>
          <p:cNvSpPr>
            <a:spLocks noGrp="1"/>
          </p:cNvSpPr>
          <p:nvPr>
            <p:ph type="dt" sz="half" idx="6"/>
          </p:nvPr>
        </p:nvSpPr>
        <p:spPr>
          <a:xfrm>
            <a:off x="457200" y="6377939"/>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01472"/>
            <a:fld id="{1D8BD707-D9CF-40AE-B4C6-C98DA3205C09}" type="datetimeFigureOut">
              <a:rPr lang="en-US" sz="1600">
                <a:solidFill>
                  <a:prstClr val="black">
                    <a:tint val="75000"/>
                  </a:prstClr>
                </a:solidFill>
              </a:rPr>
              <a:pPr defTabSz="801472"/>
              <a:t>03-Feb-23</a:t>
            </a:fld>
            <a:endParaRPr lang="en-US" sz="1600">
              <a:solidFill>
                <a:prstClr val="black">
                  <a:tint val="75000"/>
                </a:prstClr>
              </a:solidFill>
            </a:endParaRPr>
          </a:p>
        </p:txBody>
      </p:sp>
      <p:sp>
        <p:nvSpPr>
          <p:cNvPr id="6" name="Holder 6"/>
          <p:cNvSpPr>
            <a:spLocks noGrp="1"/>
          </p:cNvSpPr>
          <p:nvPr>
            <p:ph type="sldNum" sz="quarter" idx="7"/>
          </p:nvPr>
        </p:nvSpPr>
        <p:spPr>
          <a:xfrm>
            <a:off x="8428368" y="6456556"/>
            <a:ext cx="238374" cy="172746"/>
          </a:xfrm>
          <a:prstGeom prst="rect">
            <a:avLst/>
          </a:prstGeom>
        </p:spPr>
        <p:txBody>
          <a:bodyPr wrap="square" lIns="0" tIns="0" rIns="0" bIns="0">
            <a:spAutoFit/>
          </a:bodyPr>
          <a:lstStyle>
            <a:lvl1pPr>
              <a:defRPr sz="1100" b="0" i="0">
                <a:solidFill>
                  <a:srgbClr val="898989"/>
                </a:solidFill>
                <a:latin typeface="IPAPGothic"/>
                <a:cs typeface="IPAPGothic"/>
              </a:defRPr>
            </a:lvl1pPr>
          </a:lstStyle>
          <a:p>
            <a:pPr marL="33395" defTabSz="801472">
              <a:lnSpc>
                <a:spcPts val="1315"/>
              </a:lnSpc>
            </a:pPr>
            <a:fld id="{81D60167-4931-47E6-BA6A-407CBD079E47}" type="slidenum">
              <a:rPr lang="en-US" smtClean="0"/>
              <a:pPr marL="33395" defTabSz="801472">
                <a:lnSpc>
                  <a:spcPts val="1315"/>
                </a:lnSpc>
              </a:pPr>
              <a:t>‹#›</a:t>
            </a:fld>
            <a:endParaRPr lang="en-US" dirty="0"/>
          </a:p>
        </p:txBody>
      </p:sp>
    </p:spTree>
    <p:extLst>
      <p:ext uri="{BB962C8B-B14F-4D97-AF65-F5344CB8AC3E}">
        <p14:creationId xmlns:p14="http://schemas.microsoft.com/office/powerpoint/2010/main" val="392183234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xStyles>
    <p:titleStyle>
      <a:lvl1pPr>
        <a:defRPr>
          <a:latin typeface="+mj-lt"/>
          <a:ea typeface="+mj-ea"/>
          <a:cs typeface="+mj-cs"/>
        </a:defRPr>
      </a:lvl1pPr>
    </p:titleStyle>
    <p:bodyStyle>
      <a:lvl1pPr marL="0">
        <a:defRPr>
          <a:latin typeface="+mn-lt"/>
          <a:ea typeface="+mn-ea"/>
          <a:cs typeface="+mn-cs"/>
        </a:defRPr>
      </a:lvl1pPr>
      <a:lvl2pPr marL="400736">
        <a:defRPr>
          <a:latin typeface="+mn-lt"/>
          <a:ea typeface="+mn-ea"/>
          <a:cs typeface="+mn-cs"/>
        </a:defRPr>
      </a:lvl2pPr>
      <a:lvl3pPr marL="801472">
        <a:defRPr>
          <a:latin typeface="+mn-lt"/>
          <a:ea typeface="+mn-ea"/>
          <a:cs typeface="+mn-cs"/>
        </a:defRPr>
      </a:lvl3pPr>
      <a:lvl4pPr marL="1202207">
        <a:defRPr>
          <a:latin typeface="+mn-lt"/>
          <a:ea typeface="+mn-ea"/>
          <a:cs typeface="+mn-cs"/>
        </a:defRPr>
      </a:lvl4pPr>
      <a:lvl5pPr marL="1602943">
        <a:defRPr>
          <a:latin typeface="+mn-lt"/>
          <a:ea typeface="+mn-ea"/>
          <a:cs typeface="+mn-cs"/>
        </a:defRPr>
      </a:lvl5pPr>
      <a:lvl6pPr marL="2003679">
        <a:defRPr>
          <a:latin typeface="+mn-lt"/>
          <a:ea typeface="+mn-ea"/>
          <a:cs typeface="+mn-cs"/>
        </a:defRPr>
      </a:lvl6pPr>
      <a:lvl7pPr marL="2404415">
        <a:defRPr>
          <a:latin typeface="+mn-lt"/>
          <a:ea typeface="+mn-ea"/>
          <a:cs typeface="+mn-cs"/>
        </a:defRPr>
      </a:lvl7pPr>
      <a:lvl8pPr marL="2805151">
        <a:defRPr>
          <a:latin typeface="+mn-lt"/>
          <a:ea typeface="+mn-ea"/>
          <a:cs typeface="+mn-cs"/>
        </a:defRPr>
      </a:lvl8pPr>
      <a:lvl9pPr marL="3205886">
        <a:defRPr>
          <a:latin typeface="+mn-lt"/>
          <a:ea typeface="+mn-ea"/>
          <a:cs typeface="+mn-cs"/>
        </a:defRPr>
      </a:lvl9pPr>
    </p:bodyStyle>
    <p:otherStyle>
      <a:lvl1pPr marL="0">
        <a:defRPr>
          <a:latin typeface="+mn-lt"/>
          <a:ea typeface="+mn-ea"/>
          <a:cs typeface="+mn-cs"/>
        </a:defRPr>
      </a:lvl1pPr>
      <a:lvl2pPr marL="400736">
        <a:defRPr>
          <a:latin typeface="+mn-lt"/>
          <a:ea typeface="+mn-ea"/>
          <a:cs typeface="+mn-cs"/>
        </a:defRPr>
      </a:lvl2pPr>
      <a:lvl3pPr marL="801472">
        <a:defRPr>
          <a:latin typeface="+mn-lt"/>
          <a:ea typeface="+mn-ea"/>
          <a:cs typeface="+mn-cs"/>
        </a:defRPr>
      </a:lvl3pPr>
      <a:lvl4pPr marL="1202207">
        <a:defRPr>
          <a:latin typeface="+mn-lt"/>
          <a:ea typeface="+mn-ea"/>
          <a:cs typeface="+mn-cs"/>
        </a:defRPr>
      </a:lvl4pPr>
      <a:lvl5pPr marL="1602943">
        <a:defRPr>
          <a:latin typeface="+mn-lt"/>
          <a:ea typeface="+mn-ea"/>
          <a:cs typeface="+mn-cs"/>
        </a:defRPr>
      </a:lvl5pPr>
      <a:lvl6pPr marL="2003679">
        <a:defRPr>
          <a:latin typeface="+mn-lt"/>
          <a:ea typeface="+mn-ea"/>
          <a:cs typeface="+mn-cs"/>
        </a:defRPr>
      </a:lvl6pPr>
      <a:lvl7pPr marL="2404415">
        <a:defRPr>
          <a:latin typeface="+mn-lt"/>
          <a:ea typeface="+mn-ea"/>
          <a:cs typeface="+mn-cs"/>
        </a:defRPr>
      </a:lvl7pPr>
      <a:lvl8pPr marL="2805151">
        <a:defRPr>
          <a:latin typeface="+mn-lt"/>
          <a:ea typeface="+mn-ea"/>
          <a:cs typeface="+mn-cs"/>
        </a:defRPr>
      </a:lvl8pPr>
      <a:lvl9pPr marL="3205886">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830" y="7942"/>
            <a:ext cx="7772400" cy="1470025"/>
          </a:xfrm>
        </p:spPr>
        <p:txBody>
          <a:bodyPr/>
          <a:lstStyle/>
          <a:p>
            <a:r>
              <a:rPr lang="en-US" dirty="0" smtClean="0"/>
              <a:t>LINK ANALYSIS Algorithm</a:t>
            </a:r>
            <a:br>
              <a:rPr lang="en-US" dirty="0" smtClean="0"/>
            </a:br>
            <a:r>
              <a:rPr lang="en-US" dirty="0" smtClean="0"/>
              <a:t>Page Ranking Algorithm</a:t>
            </a:r>
            <a:endParaRPr lang="en-US" dirty="0"/>
          </a:p>
        </p:txBody>
      </p:sp>
      <p:sp>
        <p:nvSpPr>
          <p:cNvPr id="4" name="AutoShape 2" descr="PageRank - Wikipedia"/>
          <p:cNvSpPr>
            <a:spLocks noChangeAspect="1" noChangeArrowheads="1"/>
          </p:cNvSpPr>
          <p:nvPr/>
        </p:nvSpPr>
        <p:spPr bwMode="auto">
          <a:xfrm>
            <a:off x="155575" y="-14446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9" tIns="45700" rIns="91399" bIns="45700" numCol="1" anchor="t" anchorCtr="0" compatLnSpc="1">
            <a:prstTxWarp prst="textNoShape">
              <a:avLst/>
            </a:prstTxWarp>
          </a:bodyPr>
          <a:lstStyle/>
          <a:p>
            <a:endParaRPr lang="en-US"/>
          </a:p>
        </p:txBody>
      </p:sp>
      <p:sp>
        <p:nvSpPr>
          <p:cNvPr id="5" name="AutoShape 4" descr="PageRank - Wikipedi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9" tIns="45700" rIns="91399" bIns="45700" numCol="1" anchor="t" anchorCtr="0" compatLnSpc="1">
            <a:prstTxWarp prst="textNoShape">
              <a:avLst/>
            </a:prstTxWarp>
          </a:bodyPr>
          <a:lstStyle/>
          <a:p>
            <a:endParaRPr lang="en-US"/>
          </a:p>
        </p:txBody>
      </p:sp>
      <p:sp>
        <p:nvSpPr>
          <p:cNvPr id="6" name="AutoShape 6" descr="PageRank - Wikipedia"/>
          <p:cNvSpPr>
            <a:spLocks noChangeAspect="1" noChangeArrowheads="1"/>
          </p:cNvSpPr>
          <p:nvPr/>
        </p:nvSpPr>
        <p:spPr bwMode="auto">
          <a:xfrm>
            <a:off x="460376" y="16034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399" tIns="45700" rIns="91399" bIns="45700" numCol="1" anchor="t" anchorCtr="0" compatLnSpc="1">
            <a:prstTxWarp prst="textNoShape">
              <a:avLst/>
            </a:prstTxWarp>
          </a:bodyPr>
          <a:lstStyle/>
          <a:p>
            <a:endParaRPr lang="en-US"/>
          </a:p>
        </p:txBody>
      </p:sp>
      <p:pic>
        <p:nvPicPr>
          <p:cNvPr id="3074" name="Picture 2" descr="SEO Page Rank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47446"/>
            <a:ext cx="5715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47948" y="5638800"/>
            <a:ext cx="3284663" cy="369291"/>
          </a:xfrm>
          <a:prstGeom prst="rect">
            <a:avLst/>
          </a:prstGeom>
        </p:spPr>
        <p:txBody>
          <a:bodyPr wrap="none" lIns="91399" tIns="45700" rIns="91399" bIns="45700">
            <a:spAutoFit/>
          </a:bodyPr>
          <a:lstStyle/>
          <a:p>
            <a:r>
              <a:rPr lang="en-US" dirty="0" smtClean="0"/>
              <a:t>Dr. A. </a:t>
            </a:r>
            <a:r>
              <a:rPr lang="en-US" dirty="0" err="1" smtClean="0"/>
              <a:t>Bhuvaneswari</a:t>
            </a:r>
            <a:r>
              <a:rPr lang="en-US" dirty="0" smtClean="0"/>
              <a:t>, VIT Chennai</a:t>
            </a:r>
            <a:endParaRPr lang="en-US" dirty="0"/>
          </a:p>
        </p:txBody>
      </p:sp>
    </p:spTree>
    <p:extLst>
      <p:ext uri="{BB962C8B-B14F-4D97-AF65-F5344CB8AC3E}">
        <p14:creationId xmlns:p14="http://schemas.microsoft.com/office/powerpoint/2010/main" val="3789299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0" y="183346"/>
            <a:ext cx="2657950"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The objective of</a:t>
            </a:r>
            <a:r>
              <a:rPr spc="-26" dirty="0">
                <a:solidFill>
                  <a:srgbClr val="FFFFFF"/>
                </a:solidFill>
                <a:latin typeface="Arial"/>
                <a:cs typeface="Arial"/>
              </a:rPr>
              <a:t> </a:t>
            </a:r>
            <a:r>
              <a:rPr spc="9" dirty="0">
                <a:solidFill>
                  <a:srgbClr val="FFFFFF"/>
                </a:solidFill>
                <a:latin typeface="Arial"/>
                <a:cs typeface="Arial"/>
              </a:rPr>
              <a:t>PageRank</a:t>
            </a:r>
            <a:endParaRPr>
              <a:solidFill>
                <a:prstClr val="black"/>
              </a:solidFill>
              <a:latin typeface="Arial"/>
              <a:cs typeface="Arial"/>
            </a:endParaRPr>
          </a:p>
        </p:txBody>
      </p:sp>
      <p:grpSp>
        <p:nvGrpSpPr>
          <p:cNvPr id="3" name="object 3"/>
          <p:cNvGrpSpPr/>
          <p:nvPr/>
        </p:nvGrpSpPr>
        <p:grpSpPr>
          <a:xfrm>
            <a:off x="1014189" y="2921254"/>
            <a:ext cx="3354067" cy="3069113"/>
            <a:chOff x="1186033" y="3221494"/>
            <a:chExt cx="3922395" cy="3384550"/>
          </a:xfrm>
        </p:grpSpPr>
        <p:sp>
          <p:nvSpPr>
            <p:cNvPr id="4" name="object 4"/>
            <p:cNvSpPr/>
            <p:nvPr/>
          </p:nvSpPr>
          <p:spPr>
            <a:xfrm>
              <a:off x="2417533" y="3243402"/>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5" name="object 5"/>
            <p:cNvSpPr/>
            <p:nvPr/>
          </p:nvSpPr>
          <p:spPr>
            <a:xfrm>
              <a:off x="2417533" y="5078082"/>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6" name="object 6"/>
            <p:cNvSpPr/>
            <p:nvPr/>
          </p:nvSpPr>
          <p:spPr>
            <a:xfrm>
              <a:off x="2617384" y="3854957"/>
              <a:ext cx="212090" cy="1223645"/>
            </a:xfrm>
            <a:custGeom>
              <a:avLst/>
              <a:gdLst/>
              <a:ahLst/>
              <a:cxnLst/>
              <a:rect l="l" t="t" r="r" b="b"/>
              <a:pathLst>
                <a:path w="212089" h="1223645">
                  <a:moveTo>
                    <a:pt x="20379" y="1011538"/>
                  </a:moveTo>
                  <a:lnTo>
                    <a:pt x="11515" y="1014564"/>
                  </a:lnTo>
                  <a:lnTo>
                    <a:pt x="4519" y="1020792"/>
                  </a:lnTo>
                  <a:lnTo>
                    <a:pt x="590" y="1028936"/>
                  </a:lnTo>
                  <a:lnTo>
                    <a:pt x="0" y="1037958"/>
                  </a:lnTo>
                  <a:lnTo>
                    <a:pt x="3019" y="1046822"/>
                  </a:lnTo>
                  <a:lnTo>
                    <a:pt x="105940" y="1223238"/>
                  </a:lnTo>
                  <a:lnTo>
                    <a:pt x="133239" y="1176439"/>
                  </a:lnTo>
                  <a:lnTo>
                    <a:pt x="82356" y="1176439"/>
                  </a:lnTo>
                  <a:lnTo>
                    <a:pt x="82349" y="1089195"/>
                  </a:lnTo>
                  <a:lnTo>
                    <a:pt x="43761" y="1023048"/>
                  </a:lnTo>
                  <a:lnTo>
                    <a:pt x="37540" y="1016052"/>
                  </a:lnTo>
                  <a:lnTo>
                    <a:pt x="29400" y="1012124"/>
                  </a:lnTo>
                  <a:lnTo>
                    <a:pt x="20379" y="1011538"/>
                  </a:lnTo>
                  <a:close/>
                </a:path>
                <a:path w="212089" h="1223645">
                  <a:moveTo>
                    <a:pt x="82356" y="1089206"/>
                  </a:moveTo>
                  <a:lnTo>
                    <a:pt x="82356" y="1176439"/>
                  </a:lnTo>
                  <a:lnTo>
                    <a:pt x="129524" y="1176439"/>
                  </a:lnTo>
                  <a:lnTo>
                    <a:pt x="129524" y="1164551"/>
                  </a:lnTo>
                  <a:lnTo>
                    <a:pt x="85569" y="1164551"/>
                  </a:lnTo>
                  <a:lnTo>
                    <a:pt x="105938" y="1129630"/>
                  </a:lnTo>
                  <a:lnTo>
                    <a:pt x="82356" y="1089206"/>
                  </a:lnTo>
                  <a:close/>
                </a:path>
                <a:path w="212089" h="1223645">
                  <a:moveTo>
                    <a:pt x="191500" y="1011538"/>
                  </a:moveTo>
                  <a:lnTo>
                    <a:pt x="182478" y="1012124"/>
                  </a:lnTo>
                  <a:lnTo>
                    <a:pt x="174334" y="1016052"/>
                  </a:lnTo>
                  <a:lnTo>
                    <a:pt x="168106" y="1023048"/>
                  </a:lnTo>
                  <a:lnTo>
                    <a:pt x="129524" y="1089195"/>
                  </a:lnTo>
                  <a:lnTo>
                    <a:pt x="129524" y="1176439"/>
                  </a:lnTo>
                  <a:lnTo>
                    <a:pt x="133239" y="1176439"/>
                  </a:lnTo>
                  <a:lnTo>
                    <a:pt x="208848" y="1046822"/>
                  </a:lnTo>
                  <a:lnTo>
                    <a:pt x="211873" y="1037958"/>
                  </a:lnTo>
                  <a:lnTo>
                    <a:pt x="211283" y="1028936"/>
                  </a:lnTo>
                  <a:lnTo>
                    <a:pt x="207355" y="1020792"/>
                  </a:lnTo>
                  <a:lnTo>
                    <a:pt x="200364" y="1014564"/>
                  </a:lnTo>
                  <a:lnTo>
                    <a:pt x="191500" y="1011538"/>
                  </a:lnTo>
                  <a:close/>
                </a:path>
                <a:path w="212089" h="1223645">
                  <a:moveTo>
                    <a:pt x="105938" y="1129630"/>
                  </a:moveTo>
                  <a:lnTo>
                    <a:pt x="85569" y="1164551"/>
                  </a:lnTo>
                  <a:lnTo>
                    <a:pt x="126311" y="1164551"/>
                  </a:lnTo>
                  <a:lnTo>
                    <a:pt x="105938" y="1129630"/>
                  </a:lnTo>
                  <a:close/>
                </a:path>
                <a:path w="212089" h="1223645">
                  <a:moveTo>
                    <a:pt x="129524" y="1089195"/>
                  </a:moveTo>
                  <a:lnTo>
                    <a:pt x="105938" y="1129630"/>
                  </a:lnTo>
                  <a:lnTo>
                    <a:pt x="126311" y="1164551"/>
                  </a:lnTo>
                  <a:lnTo>
                    <a:pt x="129524" y="1164551"/>
                  </a:lnTo>
                  <a:lnTo>
                    <a:pt x="129524" y="1089195"/>
                  </a:lnTo>
                  <a:close/>
                </a:path>
                <a:path w="212089" h="1223645">
                  <a:moveTo>
                    <a:pt x="129524" y="0"/>
                  </a:moveTo>
                  <a:lnTo>
                    <a:pt x="82356" y="0"/>
                  </a:lnTo>
                  <a:lnTo>
                    <a:pt x="82356" y="1089206"/>
                  </a:lnTo>
                  <a:lnTo>
                    <a:pt x="105938" y="1129630"/>
                  </a:lnTo>
                  <a:lnTo>
                    <a:pt x="129517" y="1089206"/>
                  </a:lnTo>
                  <a:lnTo>
                    <a:pt x="129524"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7" name="object 7"/>
            <p:cNvSpPr/>
            <p:nvPr/>
          </p:nvSpPr>
          <p:spPr>
            <a:xfrm>
              <a:off x="4474616" y="3243402"/>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8" name="object 8"/>
            <p:cNvSpPr/>
            <p:nvPr/>
          </p:nvSpPr>
          <p:spPr>
            <a:xfrm>
              <a:off x="4474616" y="5078082"/>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9" name="object 9"/>
            <p:cNvSpPr/>
            <p:nvPr/>
          </p:nvSpPr>
          <p:spPr>
            <a:xfrm>
              <a:off x="2924124" y="3526637"/>
              <a:ext cx="1878964" cy="1641475"/>
            </a:xfrm>
            <a:custGeom>
              <a:avLst/>
              <a:gdLst/>
              <a:ahLst/>
              <a:cxnLst/>
              <a:rect l="l" t="t" r="r" b="b"/>
              <a:pathLst>
                <a:path w="1878964" h="1641475">
                  <a:moveTo>
                    <a:pt x="1550606" y="105943"/>
                  </a:moveTo>
                  <a:lnTo>
                    <a:pt x="1510169" y="82359"/>
                  </a:lnTo>
                  <a:lnTo>
                    <a:pt x="1374178" y="3022"/>
                  </a:lnTo>
                  <a:lnTo>
                    <a:pt x="1365313" y="0"/>
                  </a:lnTo>
                  <a:lnTo>
                    <a:pt x="1356283" y="596"/>
                  </a:lnTo>
                  <a:lnTo>
                    <a:pt x="1348143" y="4521"/>
                  </a:lnTo>
                  <a:lnTo>
                    <a:pt x="1341920" y="11518"/>
                  </a:lnTo>
                  <a:lnTo>
                    <a:pt x="1338897" y="20383"/>
                  </a:lnTo>
                  <a:lnTo>
                    <a:pt x="1339481" y="29400"/>
                  </a:lnTo>
                  <a:lnTo>
                    <a:pt x="1343418" y="37541"/>
                  </a:lnTo>
                  <a:lnTo>
                    <a:pt x="1350416" y="43764"/>
                  </a:lnTo>
                  <a:lnTo>
                    <a:pt x="1416570" y="82359"/>
                  </a:lnTo>
                  <a:lnTo>
                    <a:pt x="160578" y="82359"/>
                  </a:lnTo>
                  <a:lnTo>
                    <a:pt x="160578" y="129514"/>
                  </a:lnTo>
                  <a:lnTo>
                    <a:pt x="1416570" y="129514"/>
                  </a:lnTo>
                  <a:lnTo>
                    <a:pt x="1456994" y="105943"/>
                  </a:lnTo>
                  <a:lnTo>
                    <a:pt x="1350416" y="168109"/>
                  </a:lnTo>
                  <a:lnTo>
                    <a:pt x="1343418" y="174345"/>
                  </a:lnTo>
                  <a:lnTo>
                    <a:pt x="1339481" y="182486"/>
                  </a:lnTo>
                  <a:lnTo>
                    <a:pt x="1338897" y="191503"/>
                  </a:lnTo>
                  <a:lnTo>
                    <a:pt x="1341920" y="200355"/>
                  </a:lnTo>
                  <a:lnTo>
                    <a:pt x="1348143" y="207365"/>
                  </a:lnTo>
                  <a:lnTo>
                    <a:pt x="1356283" y="211289"/>
                  </a:lnTo>
                  <a:lnTo>
                    <a:pt x="1365313" y="211886"/>
                  </a:lnTo>
                  <a:lnTo>
                    <a:pt x="1374178" y="208851"/>
                  </a:lnTo>
                  <a:lnTo>
                    <a:pt x="1510195" y="129514"/>
                  </a:lnTo>
                  <a:lnTo>
                    <a:pt x="1550606" y="105943"/>
                  </a:lnTo>
                  <a:close/>
                </a:path>
                <a:path w="1878964" h="1641475">
                  <a:moveTo>
                    <a:pt x="1640128" y="1641081"/>
                  </a:moveTo>
                  <a:lnTo>
                    <a:pt x="1635747" y="1628343"/>
                  </a:lnTo>
                  <a:lnTo>
                    <a:pt x="1573822" y="1447901"/>
                  </a:lnTo>
                  <a:lnTo>
                    <a:pt x="1569085" y="1439824"/>
                  </a:lnTo>
                  <a:lnTo>
                    <a:pt x="1561871" y="1434376"/>
                  </a:lnTo>
                  <a:lnTo>
                    <a:pt x="1553133" y="1432039"/>
                  </a:lnTo>
                  <a:lnTo>
                    <a:pt x="1543862" y="1433258"/>
                  </a:lnTo>
                  <a:lnTo>
                    <a:pt x="1535772" y="1437995"/>
                  </a:lnTo>
                  <a:lnTo>
                    <a:pt x="1530324" y="1445209"/>
                  </a:lnTo>
                  <a:lnTo>
                    <a:pt x="1527975" y="1453946"/>
                  </a:lnTo>
                  <a:lnTo>
                    <a:pt x="1529207" y="1463217"/>
                  </a:lnTo>
                  <a:lnTo>
                    <a:pt x="1554060" y="1535658"/>
                  </a:lnTo>
                  <a:lnTo>
                    <a:pt x="30822" y="220903"/>
                  </a:lnTo>
                  <a:lnTo>
                    <a:pt x="0" y="256616"/>
                  </a:lnTo>
                  <a:lnTo>
                    <a:pt x="1523263" y="1571371"/>
                  </a:lnTo>
                  <a:lnTo>
                    <a:pt x="1447965" y="1557350"/>
                  </a:lnTo>
                  <a:lnTo>
                    <a:pt x="1438592" y="1557489"/>
                  </a:lnTo>
                  <a:lnTo>
                    <a:pt x="1430312" y="1561096"/>
                  </a:lnTo>
                  <a:lnTo>
                    <a:pt x="1423962" y="1567535"/>
                  </a:lnTo>
                  <a:lnTo>
                    <a:pt x="1420469" y="1576222"/>
                  </a:lnTo>
                  <a:lnTo>
                    <a:pt x="1420609" y="1585595"/>
                  </a:lnTo>
                  <a:lnTo>
                    <a:pt x="1424203" y="1593888"/>
                  </a:lnTo>
                  <a:lnTo>
                    <a:pt x="1430655" y="1600225"/>
                  </a:lnTo>
                  <a:lnTo>
                    <a:pt x="1439341" y="1603717"/>
                  </a:lnTo>
                  <a:lnTo>
                    <a:pt x="1640128" y="1641081"/>
                  </a:lnTo>
                  <a:close/>
                </a:path>
                <a:path w="1878964" h="1641475">
                  <a:moveTo>
                    <a:pt x="1878812" y="513499"/>
                  </a:moveTo>
                  <a:lnTo>
                    <a:pt x="1875790" y="504634"/>
                  </a:lnTo>
                  <a:lnTo>
                    <a:pt x="1800174" y="375018"/>
                  </a:lnTo>
                  <a:lnTo>
                    <a:pt x="1772881" y="328206"/>
                  </a:lnTo>
                  <a:lnTo>
                    <a:pt x="1669961" y="504634"/>
                  </a:lnTo>
                  <a:lnTo>
                    <a:pt x="1666938" y="513499"/>
                  </a:lnTo>
                  <a:lnTo>
                    <a:pt x="1667522" y="522528"/>
                  </a:lnTo>
                  <a:lnTo>
                    <a:pt x="1671459" y="530669"/>
                  </a:lnTo>
                  <a:lnTo>
                    <a:pt x="1678457" y="536892"/>
                  </a:lnTo>
                  <a:lnTo>
                    <a:pt x="1687309" y="539915"/>
                  </a:lnTo>
                  <a:lnTo>
                    <a:pt x="1696339" y="539330"/>
                  </a:lnTo>
                  <a:lnTo>
                    <a:pt x="1704479" y="535393"/>
                  </a:lnTo>
                  <a:lnTo>
                    <a:pt x="1710702" y="528396"/>
                  </a:lnTo>
                  <a:lnTo>
                    <a:pt x="1749285" y="462267"/>
                  </a:lnTo>
                  <a:lnTo>
                    <a:pt x="1749298" y="375018"/>
                  </a:lnTo>
                  <a:lnTo>
                    <a:pt x="1749298" y="462254"/>
                  </a:lnTo>
                  <a:lnTo>
                    <a:pt x="1749298" y="1495856"/>
                  </a:lnTo>
                  <a:lnTo>
                    <a:pt x="1796465" y="1495856"/>
                  </a:lnTo>
                  <a:lnTo>
                    <a:pt x="1796453" y="462254"/>
                  </a:lnTo>
                  <a:lnTo>
                    <a:pt x="1835048" y="528396"/>
                  </a:lnTo>
                  <a:lnTo>
                    <a:pt x="1841271" y="535393"/>
                  </a:lnTo>
                  <a:lnTo>
                    <a:pt x="1849412" y="539330"/>
                  </a:lnTo>
                  <a:lnTo>
                    <a:pt x="1858441" y="539915"/>
                  </a:lnTo>
                  <a:lnTo>
                    <a:pt x="1867306" y="536892"/>
                  </a:lnTo>
                  <a:lnTo>
                    <a:pt x="1874291" y="530669"/>
                  </a:lnTo>
                  <a:lnTo>
                    <a:pt x="1878228" y="522528"/>
                  </a:lnTo>
                  <a:lnTo>
                    <a:pt x="1878812" y="513499"/>
                  </a:lnTo>
                  <a:close/>
                </a:path>
              </a:pathLst>
            </a:custGeom>
            <a:solidFill>
              <a:srgbClr val="404040"/>
            </a:solidFill>
          </p:spPr>
          <p:txBody>
            <a:bodyPr wrap="square" lIns="0" tIns="0" rIns="0" bIns="0" rtlCol="0"/>
            <a:lstStyle/>
            <a:p>
              <a:pPr defTabSz="801188"/>
              <a:endParaRPr>
                <a:solidFill>
                  <a:prstClr val="black"/>
                </a:solidFill>
              </a:endParaRPr>
            </a:p>
          </p:txBody>
        </p:sp>
        <p:sp>
          <p:nvSpPr>
            <p:cNvPr id="10" name="object 10"/>
            <p:cNvSpPr/>
            <p:nvPr/>
          </p:nvSpPr>
          <p:spPr>
            <a:xfrm>
              <a:off x="1207941" y="5972327"/>
              <a:ext cx="612140" cy="612140"/>
            </a:xfrm>
            <a:custGeom>
              <a:avLst/>
              <a:gdLst/>
              <a:ahLst/>
              <a:cxnLst/>
              <a:rect l="l" t="t" r="r" b="b"/>
              <a:pathLst>
                <a:path w="612139" h="612140">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1" name="object 11"/>
            <p:cNvSpPr/>
            <p:nvPr/>
          </p:nvSpPr>
          <p:spPr>
            <a:xfrm>
              <a:off x="1790877" y="3359848"/>
              <a:ext cx="3179445" cy="2792730"/>
            </a:xfrm>
            <a:custGeom>
              <a:avLst/>
              <a:gdLst/>
              <a:ahLst/>
              <a:cxnLst/>
              <a:rect l="l" t="t" r="r" b="b"/>
              <a:pathLst>
                <a:path w="3179445" h="2792729">
                  <a:moveTo>
                    <a:pt x="682332" y="2218537"/>
                  </a:moveTo>
                  <a:lnTo>
                    <a:pt x="480923" y="2252421"/>
                  </a:lnTo>
                  <a:lnTo>
                    <a:pt x="461581" y="2279586"/>
                  </a:lnTo>
                  <a:lnTo>
                    <a:pt x="464921" y="2288336"/>
                  </a:lnTo>
                  <a:lnTo>
                    <a:pt x="471157" y="2294890"/>
                  </a:lnTo>
                  <a:lnTo>
                    <a:pt x="479386" y="2298636"/>
                  </a:lnTo>
                  <a:lnTo>
                    <a:pt x="488746" y="2298928"/>
                  </a:lnTo>
                  <a:lnTo>
                    <a:pt x="564273" y="2286228"/>
                  </a:lnTo>
                  <a:lnTo>
                    <a:pt x="0" y="2756458"/>
                  </a:lnTo>
                  <a:lnTo>
                    <a:pt x="30187" y="2792692"/>
                  </a:lnTo>
                  <a:lnTo>
                    <a:pt x="594461" y="2322461"/>
                  </a:lnTo>
                  <a:lnTo>
                    <a:pt x="568350" y="2394458"/>
                  </a:lnTo>
                  <a:lnTo>
                    <a:pt x="591743" y="2426055"/>
                  </a:lnTo>
                  <a:lnTo>
                    <a:pt x="600506" y="2423858"/>
                  </a:lnTo>
                  <a:lnTo>
                    <a:pt x="607809" y="2418537"/>
                  </a:lnTo>
                  <a:lnTo>
                    <a:pt x="612686" y="2410536"/>
                  </a:lnTo>
                  <a:lnTo>
                    <a:pt x="678027" y="2230386"/>
                  </a:lnTo>
                  <a:lnTo>
                    <a:pt x="682332" y="2218537"/>
                  </a:lnTo>
                  <a:close/>
                </a:path>
                <a:path w="3179445" h="2792729">
                  <a:moveTo>
                    <a:pt x="2665260" y="82346"/>
                  </a:moveTo>
                  <a:lnTo>
                    <a:pt x="1372146" y="82346"/>
                  </a:lnTo>
                  <a:lnTo>
                    <a:pt x="1438300" y="43764"/>
                  </a:lnTo>
                  <a:lnTo>
                    <a:pt x="1445285" y="37541"/>
                  </a:lnTo>
                  <a:lnTo>
                    <a:pt x="1449222" y="29400"/>
                  </a:lnTo>
                  <a:lnTo>
                    <a:pt x="1449806" y="20370"/>
                  </a:lnTo>
                  <a:lnTo>
                    <a:pt x="1446784" y="11506"/>
                  </a:lnTo>
                  <a:lnTo>
                    <a:pt x="1440561" y="4521"/>
                  </a:lnTo>
                  <a:lnTo>
                    <a:pt x="1432407" y="596"/>
                  </a:lnTo>
                  <a:lnTo>
                    <a:pt x="1423390" y="0"/>
                  </a:lnTo>
                  <a:lnTo>
                    <a:pt x="1414538" y="3022"/>
                  </a:lnTo>
                  <a:lnTo>
                    <a:pt x="1366634" y="30975"/>
                  </a:lnTo>
                  <a:lnTo>
                    <a:pt x="1366634" y="85559"/>
                  </a:lnTo>
                  <a:lnTo>
                    <a:pt x="1331709" y="105943"/>
                  </a:lnTo>
                  <a:lnTo>
                    <a:pt x="1296797" y="85559"/>
                  </a:lnTo>
                  <a:lnTo>
                    <a:pt x="1331709" y="105930"/>
                  </a:lnTo>
                  <a:lnTo>
                    <a:pt x="1366634" y="85559"/>
                  </a:lnTo>
                  <a:lnTo>
                    <a:pt x="1366634" y="30975"/>
                  </a:lnTo>
                  <a:lnTo>
                    <a:pt x="1238110" y="105930"/>
                  </a:lnTo>
                  <a:lnTo>
                    <a:pt x="1414538" y="208851"/>
                  </a:lnTo>
                  <a:lnTo>
                    <a:pt x="1423390" y="211874"/>
                  </a:lnTo>
                  <a:lnTo>
                    <a:pt x="1432407" y="211289"/>
                  </a:lnTo>
                  <a:lnTo>
                    <a:pt x="1440561" y="207352"/>
                  </a:lnTo>
                  <a:lnTo>
                    <a:pt x="1446784" y="200355"/>
                  </a:lnTo>
                  <a:lnTo>
                    <a:pt x="1449806" y="191503"/>
                  </a:lnTo>
                  <a:lnTo>
                    <a:pt x="1449222" y="182473"/>
                  </a:lnTo>
                  <a:lnTo>
                    <a:pt x="1445285" y="174332"/>
                  </a:lnTo>
                  <a:lnTo>
                    <a:pt x="1438300" y="168109"/>
                  </a:lnTo>
                  <a:lnTo>
                    <a:pt x="1372133" y="129514"/>
                  </a:lnTo>
                  <a:lnTo>
                    <a:pt x="2665260" y="129514"/>
                  </a:lnTo>
                  <a:lnTo>
                    <a:pt x="2665260" y="82346"/>
                  </a:lnTo>
                  <a:close/>
                </a:path>
                <a:path w="3179445" h="2792729">
                  <a:moveTo>
                    <a:pt x="3178848" y="1477479"/>
                  </a:moveTo>
                  <a:lnTo>
                    <a:pt x="3178264" y="1468450"/>
                  </a:lnTo>
                  <a:lnTo>
                    <a:pt x="3174327" y="1460309"/>
                  </a:lnTo>
                  <a:lnTo>
                    <a:pt x="3167342" y="1454073"/>
                  </a:lnTo>
                  <a:lnTo>
                    <a:pt x="3158477" y="1451063"/>
                  </a:lnTo>
                  <a:lnTo>
                    <a:pt x="3149447" y="1451648"/>
                  </a:lnTo>
                  <a:lnTo>
                    <a:pt x="3141307" y="1455585"/>
                  </a:lnTo>
                  <a:lnTo>
                    <a:pt x="3135084" y="1462570"/>
                  </a:lnTo>
                  <a:lnTo>
                    <a:pt x="3096501" y="1528711"/>
                  </a:lnTo>
                  <a:lnTo>
                    <a:pt x="3072917" y="1569148"/>
                  </a:lnTo>
                  <a:lnTo>
                    <a:pt x="3096488" y="1528711"/>
                  </a:lnTo>
                  <a:lnTo>
                    <a:pt x="3096501" y="495109"/>
                  </a:lnTo>
                  <a:lnTo>
                    <a:pt x="3049333" y="495109"/>
                  </a:lnTo>
                  <a:lnTo>
                    <a:pt x="3049333" y="1528711"/>
                  </a:lnTo>
                  <a:lnTo>
                    <a:pt x="3010751" y="1462570"/>
                  </a:lnTo>
                  <a:lnTo>
                    <a:pt x="3004515" y="1455585"/>
                  </a:lnTo>
                  <a:lnTo>
                    <a:pt x="2996374" y="1451648"/>
                  </a:lnTo>
                  <a:lnTo>
                    <a:pt x="2987344" y="1451063"/>
                  </a:lnTo>
                  <a:lnTo>
                    <a:pt x="2978493" y="1454073"/>
                  </a:lnTo>
                  <a:lnTo>
                    <a:pt x="2971495" y="1460309"/>
                  </a:lnTo>
                  <a:lnTo>
                    <a:pt x="2967558" y="1468450"/>
                  </a:lnTo>
                  <a:lnTo>
                    <a:pt x="2966974" y="1477479"/>
                  </a:lnTo>
                  <a:lnTo>
                    <a:pt x="2970009" y="1486331"/>
                  </a:lnTo>
                  <a:lnTo>
                    <a:pt x="3072917" y="1662747"/>
                  </a:lnTo>
                  <a:lnTo>
                    <a:pt x="3100209" y="1615948"/>
                  </a:lnTo>
                  <a:lnTo>
                    <a:pt x="3175825" y="1486331"/>
                  </a:lnTo>
                  <a:lnTo>
                    <a:pt x="3178848" y="1477479"/>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2" name="object 12"/>
          <p:cNvSpPr txBox="1"/>
          <p:nvPr/>
        </p:nvSpPr>
        <p:spPr>
          <a:xfrm>
            <a:off x="2228335" y="3047231"/>
            <a:ext cx="194934" cy="360493"/>
          </a:xfrm>
          <a:prstGeom prst="rect">
            <a:avLst/>
          </a:prstGeom>
        </p:spPr>
        <p:txBody>
          <a:bodyPr vert="horz" wrap="square" lIns="0" tIns="11128" rIns="0" bIns="0" rtlCol="0">
            <a:spAutoFit/>
          </a:bodyPr>
          <a:lstStyle/>
          <a:p>
            <a:pPr marL="11128" defTabSz="801188">
              <a:spcBef>
                <a:spcPts val="88"/>
              </a:spcBef>
            </a:pPr>
            <a:r>
              <a:rPr sz="2200" dirty="0">
                <a:solidFill>
                  <a:srgbClr val="2A2A2A"/>
                </a:solidFill>
                <a:latin typeface="IPAPGothic"/>
                <a:cs typeface="IPAPGothic"/>
              </a:rPr>
              <a:t>A</a:t>
            </a:r>
            <a:endParaRPr sz="2200">
              <a:solidFill>
                <a:prstClr val="black"/>
              </a:solidFill>
              <a:latin typeface="IPAPGothic"/>
              <a:cs typeface="IPAPGothic"/>
            </a:endParaRPr>
          </a:p>
        </p:txBody>
      </p:sp>
      <p:sp>
        <p:nvSpPr>
          <p:cNvPr id="13" name="object 13"/>
          <p:cNvSpPr txBox="1"/>
          <p:nvPr/>
        </p:nvSpPr>
        <p:spPr>
          <a:xfrm>
            <a:off x="3970627" y="3030651"/>
            <a:ext cx="200907" cy="360493"/>
          </a:xfrm>
          <a:prstGeom prst="rect">
            <a:avLst/>
          </a:prstGeom>
        </p:spPr>
        <p:txBody>
          <a:bodyPr vert="horz" wrap="square" lIns="0" tIns="11128" rIns="0" bIns="0" rtlCol="0">
            <a:spAutoFit/>
          </a:bodyPr>
          <a:lstStyle/>
          <a:p>
            <a:pPr marL="11128" defTabSz="801188">
              <a:spcBef>
                <a:spcPts val="88"/>
              </a:spcBef>
            </a:pPr>
            <a:r>
              <a:rPr sz="2200" dirty="0">
                <a:solidFill>
                  <a:srgbClr val="2A2A2A"/>
                </a:solidFill>
                <a:latin typeface="IPAPGothic"/>
                <a:cs typeface="IPAPGothic"/>
              </a:rPr>
              <a:t>B</a:t>
            </a:r>
            <a:endParaRPr sz="2200">
              <a:solidFill>
                <a:prstClr val="black"/>
              </a:solidFill>
              <a:latin typeface="IPAPGothic"/>
              <a:cs typeface="IPAPGothic"/>
            </a:endParaRPr>
          </a:p>
        </p:txBody>
      </p:sp>
      <p:sp>
        <p:nvSpPr>
          <p:cNvPr id="14" name="object 14"/>
          <p:cNvSpPr txBox="1"/>
          <p:nvPr/>
        </p:nvSpPr>
        <p:spPr>
          <a:xfrm>
            <a:off x="1181643" y="5504368"/>
            <a:ext cx="183531" cy="360493"/>
          </a:xfrm>
          <a:prstGeom prst="rect">
            <a:avLst/>
          </a:prstGeom>
        </p:spPr>
        <p:txBody>
          <a:bodyPr vert="horz" wrap="square" lIns="0" tIns="11128" rIns="0" bIns="0" rtlCol="0">
            <a:spAutoFit/>
          </a:bodyPr>
          <a:lstStyle/>
          <a:p>
            <a:pPr marL="11128" defTabSz="801188">
              <a:spcBef>
                <a:spcPts val="88"/>
              </a:spcBef>
            </a:pPr>
            <a:r>
              <a:rPr sz="2200" dirty="0">
                <a:solidFill>
                  <a:srgbClr val="2A2A2A"/>
                </a:solidFill>
                <a:latin typeface="IPAPGothic"/>
                <a:cs typeface="IPAPGothic"/>
              </a:rPr>
              <a:t>E</a:t>
            </a:r>
            <a:endParaRPr sz="2200">
              <a:solidFill>
                <a:prstClr val="black"/>
              </a:solidFill>
              <a:latin typeface="IPAPGothic"/>
              <a:cs typeface="IPAPGothic"/>
            </a:endParaRPr>
          </a:p>
        </p:txBody>
      </p:sp>
      <p:sp>
        <p:nvSpPr>
          <p:cNvPr id="15" name="object 15"/>
          <p:cNvSpPr txBox="1"/>
          <p:nvPr/>
        </p:nvSpPr>
        <p:spPr>
          <a:xfrm>
            <a:off x="2044837" y="4694537"/>
            <a:ext cx="2166542" cy="1945099"/>
          </a:xfrm>
          <a:prstGeom prst="rect">
            <a:avLst/>
          </a:prstGeom>
        </p:spPr>
        <p:txBody>
          <a:bodyPr vert="horz" wrap="square" lIns="0" tIns="11128" rIns="0" bIns="0" rtlCol="0">
            <a:spAutoFit/>
          </a:bodyPr>
          <a:lstStyle/>
          <a:p>
            <a:pPr marL="198628" defTabSz="801188">
              <a:spcBef>
                <a:spcPts val="88"/>
              </a:spcBef>
              <a:tabLst>
                <a:tab pos="1997402" algn="l"/>
              </a:tabLst>
            </a:pPr>
            <a:r>
              <a:rPr sz="2200" dirty="0">
                <a:solidFill>
                  <a:srgbClr val="2A2A2A"/>
                </a:solidFill>
                <a:latin typeface="IPAPGothic"/>
                <a:cs typeface="IPAPGothic"/>
              </a:rPr>
              <a:t>C	D</a:t>
            </a:r>
            <a:endParaRPr sz="2200">
              <a:solidFill>
                <a:prstClr val="black"/>
              </a:solidFill>
              <a:latin typeface="IPAPGothic"/>
              <a:cs typeface="IPAPGothic"/>
            </a:endParaRPr>
          </a:p>
          <a:p>
            <a:pPr defTabSz="801188">
              <a:spcBef>
                <a:spcPts val="18"/>
              </a:spcBef>
            </a:pPr>
            <a:endParaRPr sz="2300">
              <a:solidFill>
                <a:prstClr val="black"/>
              </a:solidFill>
              <a:latin typeface="IPAPGothic"/>
              <a:cs typeface="IPAPGothic"/>
            </a:endParaRPr>
          </a:p>
          <a:p>
            <a:pPr marL="11128" marR="77893" indent="486832" defTabSz="801188">
              <a:lnSpc>
                <a:spcPts val="2189"/>
              </a:lnSpc>
            </a:pPr>
            <a:r>
              <a:rPr spc="-4" dirty="0">
                <a:solidFill>
                  <a:srgbClr val="2A2A2A"/>
                </a:solidFill>
                <a:latin typeface="Arial"/>
                <a:cs typeface="Arial"/>
              </a:rPr>
              <a:t>Web </a:t>
            </a:r>
            <a:r>
              <a:rPr spc="4" dirty="0">
                <a:solidFill>
                  <a:srgbClr val="2A2A2A"/>
                </a:solidFill>
                <a:latin typeface="Arial"/>
                <a:cs typeface="Arial"/>
              </a:rPr>
              <a:t>graph  (Hyperlink</a:t>
            </a:r>
            <a:r>
              <a:rPr spc="-53" dirty="0">
                <a:solidFill>
                  <a:srgbClr val="2A2A2A"/>
                </a:solidFill>
                <a:latin typeface="Arial"/>
                <a:cs typeface="Arial"/>
              </a:rPr>
              <a:t> </a:t>
            </a:r>
            <a:r>
              <a:rPr spc="4" dirty="0">
                <a:solidFill>
                  <a:srgbClr val="2A2A2A"/>
                </a:solidFill>
                <a:latin typeface="Arial"/>
                <a:cs typeface="Arial"/>
              </a:rPr>
              <a:t>structure)</a:t>
            </a:r>
            <a:endParaRPr>
              <a:solidFill>
                <a:prstClr val="black"/>
              </a:solidFill>
              <a:latin typeface="Arial"/>
              <a:cs typeface="Arial"/>
            </a:endParaRPr>
          </a:p>
        </p:txBody>
      </p:sp>
      <p:sp>
        <p:nvSpPr>
          <p:cNvPr id="16" name="object 16"/>
          <p:cNvSpPr/>
          <p:nvPr/>
        </p:nvSpPr>
        <p:spPr>
          <a:xfrm>
            <a:off x="4713818" y="3728632"/>
            <a:ext cx="784082" cy="844725"/>
          </a:xfrm>
          <a:custGeom>
            <a:avLst/>
            <a:gdLst/>
            <a:ahLst/>
            <a:cxnLst/>
            <a:rect l="l" t="t" r="r" b="b"/>
            <a:pathLst>
              <a:path w="916939" h="931545">
                <a:moveTo>
                  <a:pt x="458444" y="0"/>
                </a:moveTo>
                <a:lnTo>
                  <a:pt x="458444" y="232740"/>
                </a:lnTo>
                <a:lnTo>
                  <a:pt x="0" y="232740"/>
                </a:lnTo>
                <a:lnTo>
                  <a:pt x="0" y="698207"/>
                </a:lnTo>
                <a:lnTo>
                  <a:pt x="458444" y="698207"/>
                </a:lnTo>
                <a:lnTo>
                  <a:pt x="458444" y="930948"/>
                </a:lnTo>
                <a:lnTo>
                  <a:pt x="916901" y="465467"/>
                </a:lnTo>
                <a:lnTo>
                  <a:pt x="458444" y="0"/>
                </a:lnTo>
                <a:close/>
              </a:path>
            </a:pathLst>
          </a:custGeom>
          <a:solidFill>
            <a:srgbClr val="BA1C47"/>
          </a:solidFill>
        </p:spPr>
        <p:txBody>
          <a:bodyPr wrap="square" lIns="0" tIns="0" rIns="0" bIns="0" rtlCol="0"/>
          <a:lstStyle/>
          <a:p>
            <a:pPr defTabSz="801188"/>
            <a:endParaRPr>
              <a:solidFill>
                <a:prstClr val="black"/>
              </a:solidFill>
            </a:endParaRPr>
          </a:p>
        </p:txBody>
      </p:sp>
      <p:sp>
        <p:nvSpPr>
          <p:cNvPr id="17" name="object 17"/>
          <p:cNvSpPr txBox="1"/>
          <p:nvPr/>
        </p:nvSpPr>
        <p:spPr>
          <a:xfrm>
            <a:off x="5657398" y="2754257"/>
            <a:ext cx="2676955" cy="688345"/>
          </a:xfrm>
          <a:prstGeom prst="rect">
            <a:avLst/>
          </a:prstGeom>
        </p:spPr>
        <p:txBody>
          <a:bodyPr vert="horz" wrap="square" lIns="0" tIns="11128" rIns="0" bIns="0" rtlCol="0">
            <a:spAutoFit/>
          </a:bodyPr>
          <a:lstStyle/>
          <a:p>
            <a:pPr marL="11128" defTabSz="801188">
              <a:spcBef>
                <a:spcPts val="88"/>
              </a:spcBef>
            </a:pPr>
            <a:r>
              <a:rPr sz="2200" b="1" u="sng" spc="18" dirty="0">
                <a:solidFill>
                  <a:srgbClr val="2A2A2A"/>
                </a:solidFill>
                <a:uFill>
                  <a:solidFill>
                    <a:srgbClr val="2A2A2A"/>
                  </a:solidFill>
                </a:uFill>
                <a:latin typeface="Arial"/>
                <a:cs typeface="Arial"/>
              </a:rPr>
              <a:t>Importance</a:t>
            </a:r>
            <a:r>
              <a:rPr sz="2200" b="1" u="sng" spc="-39" dirty="0">
                <a:solidFill>
                  <a:srgbClr val="2A2A2A"/>
                </a:solidFill>
                <a:uFill>
                  <a:solidFill>
                    <a:srgbClr val="2A2A2A"/>
                  </a:solidFill>
                </a:uFill>
                <a:latin typeface="Arial"/>
                <a:cs typeface="Arial"/>
              </a:rPr>
              <a:t> </a:t>
            </a:r>
            <a:r>
              <a:rPr sz="2200" b="1" u="sng" spc="18" dirty="0">
                <a:solidFill>
                  <a:srgbClr val="2A2A2A"/>
                </a:solidFill>
                <a:uFill>
                  <a:solidFill>
                    <a:srgbClr val="2A2A2A"/>
                  </a:solidFill>
                </a:uFill>
                <a:latin typeface="Arial"/>
                <a:cs typeface="Arial"/>
              </a:rPr>
              <a:t>Ranking</a:t>
            </a:r>
            <a:endParaRPr sz="2200">
              <a:solidFill>
                <a:prstClr val="black"/>
              </a:solidFill>
              <a:latin typeface="Arial"/>
              <a:cs typeface="Arial"/>
            </a:endParaRPr>
          </a:p>
        </p:txBody>
      </p:sp>
      <p:sp>
        <p:nvSpPr>
          <p:cNvPr id="18" name="object 18"/>
          <p:cNvSpPr txBox="1"/>
          <p:nvPr/>
        </p:nvSpPr>
        <p:spPr>
          <a:xfrm>
            <a:off x="5828403" y="3219057"/>
            <a:ext cx="1512235" cy="2400012"/>
          </a:xfrm>
          <a:prstGeom prst="rect">
            <a:avLst/>
          </a:prstGeom>
        </p:spPr>
        <p:txBody>
          <a:bodyPr vert="horz" wrap="square" lIns="0" tIns="48405" rIns="0" bIns="0" rtlCol="0">
            <a:spAutoFit/>
          </a:bodyPr>
          <a:lstStyle/>
          <a:p>
            <a:pPr marL="403932" indent="-383902" defTabSz="801188">
              <a:spcBef>
                <a:spcPts val="380"/>
              </a:spcBef>
              <a:buClr>
                <a:srgbClr val="BA1C47"/>
              </a:buClr>
              <a:buFontTx/>
              <a:buAutoNum type="arabicPeriod"/>
              <a:tabLst>
                <a:tab pos="404488" algn="l"/>
              </a:tabLst>
            </a:pPr>
            <a:r>
              <a:rPr sz="2600" spc="-18" dirty="0">
                <a:solidFill>
                  <a:srgbClr val="2A2A2A"/>
                </a:solidFill>
                <a:latin typeface="IPAPGothic"/>
                <a:cs typeface="IPAPGothic"/>
              </a:rPr>
              <a:t>node</a:t>
            </a:r>
            <a:r>
              <a:rPr sz="2600" spc="-88" dirty="0">
                <a:solidFill>
                  <a:srgbClr val="2A2A2A"/>
                </a:solidFill>
                <a:latin typeface="IPAPGothic"/>
                <a:cs typeface="IPAPGothic"/>
              </a:rPr>
              <a:t> </a:t>
            </a:r>
            <a:r>
              <a:rPr sz="2600" dirty="0">
                <a:solidFill>
                  <a:srgbClr val="2A2A2A"/>
                </a:solidFill>
                <a:latin typeface="IPAPGothic"/>
                <a:cs typeface="IPAPGothic"/>
              </a:rPr>
              <a:t>B</a:t>
            </a:r>
            <a:endParaRPr sz="2600">
              <a:solidFill>
                <a:prstClr val="black"/>
              </a:solidFill>
              <a:latin typeface="IPAPGothic"/>
              <a:cs typeface="IPAPGothic"/>
            </a:endParaRPr>
          </a:p>
          <a:p>
            <a:pPr marL="403932" indent="-383902" defTabSz="801188">
              <a:spcBef>
                <a:spcPts val="294"/>
              </a:spcBef>
              <a:buClr>
                <a:srgbClr val="BA1C47"/>
              </a:buClr>
              <a:buFontTx/>
              <a:buAutoNum type="arabicPeriod"/>
              <a:tabLst>
                <a:tab pos="404488" algn="l"/>
              </a:tabLst>
            </a:pPr>
            <a:r>
              <a:rPr sz="2600" spc="-18" dirty="0">
                <a:solidFill>
                  <a:srgbClr val="2A2A2A"/>
                </a:solidFill>
                <a:latin typeface="IPAPGothic"/>
                <a:cs typeface="IPAPGothic"/>
              </a:rPr>
              <a:t>node</a:t>
            </a:r>
            <a:r>
              <a:rPr sz="2600" spc="-105" dirty="0">
                <a:solidFill>
                  <a:srgbClr val="2A2A2A"/>
                </a:solidFill>
                <a:latin typeface="IPAPGothic"/>
                <a:cs typeface="IPAPGothic"/>
              </a:rPr>
              <a:t> </a:t>
            </a:r>
            <a:r>
              <a:rPr sz="2600" dirty="0">
                <a:solidFill>
                  <a:srgbClr val="2A2A2A"/>
                </a:solidFill>
                <a:latin typeface="IPAPGothic"/>
                <a:cs typeface="IPAPGothic"/>
              </a:rPr>
              <a:t>D</a:t>
            </a:r>
            <a:endParaRPr sz="2600">
              <a:solidFill>
                <a:prstClr val="black"/>
              </a:solidFill>
              <a:latin typeface="IPAPGothic"/>
              <a:cs typeface="IPAPGothic"/>
            </a:endParaRPr>
          </a:p>
          <a:p>
            <a:pPr marL="403932" indent="-383902" defTabSz="801188">
              <a:spcBef>
                <a:spcPts val="758"/>
              </a:spcBef>
              <a:buClr>
                <a:srgbClr val="BA1C47"/>
              </a:buClr>
              <a:buFontTx/>
              <a:buAutoNum type="arabicPeriod"/>
              <a:tabLst>
                <a:tab pos="404488" algn="l"/>
              </a:tabLst>
            </a:pPr>
            <a:r>
              <a:rPr sz="2600" spc="-18" dirty="0">
                <a:solidFill>
                  <a:srgbClr val="2A2A2A"/>
                </a:solidFill>
                <a:latin typeface="IPAPGothic"/>
                <a:cs typeface="IPAPGothic"/>
              </a:rPr>
              <a:t>node</a:t>
            </a:r>
            <a:r>
              <a:rPr sz="2600" spc="-114" dirty="0">
                <a:solidFill>
                  <a:srgbClr val="2A2A2A"/>
                </a:solidFill>
                <a:latin typeface="IPAPGothic"/>
                <a:cs typeface="IPAPGothic"/>
              </a:rPr>
              <a:t> </a:t>
            </a:r>
            <a:r>
              <a:rPr sz="2600" dirty="0">
                <a:solidFill>
                  <a:srgbClr val="2A2A2A"/>
                </a:solidFill>
                <a:latin typeface="IPAPGothic"/>
                <a:cs typeface="IPAPGothic"/>
              </a:rPr>
              <a:t>A</a:t>
            </a:r>
            <a:endParaRPr sz="2600">
              <a:solidFill>
                <a:prstClr val="black"/>
              </a:solidFill>
              <a:latin typeface="IPAPGothic"/>
              <a:cs typeface="IPAPGothic"/>
            </a:endParaRPr>
          </a:p>
          <a:p>
            <a:pPr marL="394473" indent="-383902" defTabSz="801188">
              <a:spcBef>
                <a:spcPts val="671"/>
              </a:spcBef>
              <a:buClr>
                <a:srgbClr val="BA1C47"/>
              </a:buClr>
              <a:buFontTx/>
              <a:buAutoNum type="arabicPeriod"/>
              <a:tabLst>
                <a:tab pos="395030" algn="l"/>
              </a:tabLst>
            </a:pPr>
            <a:r>
              <a:rPr sz="2600" spc="-18" dirty="0">
                <a:solidFill>
                  <a:srgbClr val="2A2A2A"/>
                </a:solidFill>
                <a:latin typeface="IPAPGothic"/>
                <a:cs typeface="IPAPGothic"/>
              </a:rPr>
              <a:t>node</a:t>
            </a:r>
            <a:r>
              <a:rPr sz="2600" spc="-114" dirty="0">
                <a:solidFill>
                  <a:srgbClr val="2A2A2A"/>
                </a:solidFill>
                <a:latin typeface="IPAPGothic"/>
                <a:cs typeface="IPAPGothic"/>
              </a:rPr>
              <a:t> </a:t>
            </a:r>
            <a:r>
              <a:rPr sz="2600" dirty="0">
                <a:solidFill>
                  <a:srgbClr val="2A2A2A"/>
                </a:solidFill>
                <a:latin typeface="IPAPGothic"/>
                <a:cs typeface="IPAPGothic"/>
              </a:rPr>
              <a:t>C</a:t>
            </a:r>
            <a:endParaRPr sz="2600">
              <a:solidFill>
                <a:prstClr val="black"/>
              </a:solidFill>
              <a:latin typeface="IPAPGothic"/>
              <a:cs typeface="IPAPGothic"/>
            </a:endParaRPr>
          </a:p>
          <a:p>
            <a:pPr marL="394473" indent="-383902" defTabSz="801188">
              <a:spcBef>
                <a:spcPts val="298"/>
              </a:spcBef>
              <a:buClr>
                <a:srgbClr val="BA1C47"/>
              </a:buClr>
              <a:buFontTx/>
              <a:buAutoNum type="arabicPeriod"/>
              <a:tabLst>
                <a:tab pos="395030" algn="l"/>
              </a:tabLst>
            </a:pPr>
            <a:r>
              <a:rPr sz="2600" spc="-18" dirty="0">
                <a:solidFill>
                  <a:srgbClr val="2A2A2A"/>
                </a:solidFill>
                <a:latin typeface="IPAPGothic"/>
                <a:cs typeface="IPAPGothic"/>
              </a:rPr>
              <a:t>node</a:t>
            </a:r>
            <a:r>
              <a:rPr sz="2600" spc="-79" dirty="0">
                <a:solidFill>
                  <a:srgbClr val="2A2A2A"/>
                </a:solidFill>
                <a:latin typeface="IPAPGothic"/>
                <a:cs typeface="IPAPGothic"/>
              </a:rPr>
              <a:t> </a:t>
            </a:r>
            <a:r>
              <a:rPr sz="2600" dirty="0">
                <a:solidFill>
                  <a:srgbClr val="2A2A2A"/>
                </a:solidFill>
                <a:latin typeface="IPAPGothic"/>
                <a:cs typeface="IPAPGothic"/>
              </a:rPr>
              <a:t>E</a:t>
            </a:r>
            <a:endParaRPr sz="2600">
              <a:solidFill>
                <a:prstClr val="black"/>
              </a:solidFill>
              <a:latin typeface="IPAPGothic"/>
              <a:cs typeface="IPAPGothic"/>
            </a:endParaRPr>
          </a:p>
        </p:txBody>
      </p:sp>
      <p:sp>
        <p:nvSpPr>
          <p:cNvPr id="19" name="object 19"/>
          <p:cNvSpPr txBox="1"/>
          <p:nvPr/>
        </p:nvSpPr>
        <p:spPr>
          <a:xfrm>
            <a:off x="7479857" y="3384436"/>
            <a:ext cx="669510" cy="276766"/>
          </a:xfrm>
          <a:prstGeom prst="rect">
            <a:avLst/>
          </a:prstGeom>
        </p:spPr>
        <p:txBody>
          <a:bodyPr vert="horz" wrap="square" lIns="0" tIns="11128" rIns="0" bIns="0" rtlCol="0">
            <a:spAutoFit/>
          </a:bodyPr>
          <a:lstStyle/>
          <a:p>
            <a:pPr marL="11128" defTabSz="801188">
              <a:spcBef>
                <a:spcPts val="88"/>
              </a:spcBef>
            </a:pPr>
            <a:r>
              <a:rPr sz="1700" spc="9" dirty="0">
                <a:solidFill>
                  <a:srgbClr val="7F7F7F"/>
                </a:solidFill>
                <a:latin typeface="IPAPGothic"/>
                <a:cs typeface="IPAPGothic"/>
              </a:rPr>
              <a:t>0</a:t>
            </a:r>
            <a:r>
              <a:rPr sz="1700" dirty="0">
                <a:solidFill>
                  <a:srgbClr val="7F7F7F"/>
                </a:solidFill>
                <a:latin typeface="IPAPGothic"/>
                <a:cs typeface="IPAPGothic"/>
              </a:rPr>
              <a:t>.</a:t>
            </a:r>
            <a:r>
              <a:rPr sz="1700" spc="9" dirty="0">
                <a:solidFill>
                  <a:srgbClr val="7F7F7F"/>
                </a:solidFill>
                <a:latin typeface="IPAPGothic"/>
                <a:cs typeface="IPAPGothic"/>
              </a:rPr>
              <a:t>40</a:t>
            </a:r>
            <a:r>
              <a:rPr sz="1700" dirty="0">
                <a:solidFill>
                  <a:srgbClr val="7F7F7F"/>
                </a:solidFill>
                <a:latin typeface="IPAPGothic"/>
                <a:cs typeface="IPAPGothic"/>
              </a:rPr>
              <a:t>pt</a:t>
            </a:r>
            <a:endParaRPr sz="1700">
              <a:solidFill>
                <a:prstClr val="black"/>
              </a:solidFill>
              <a:latin typeface="IPAPGothic"/>
              <a:cs typeface="IPAPGothic"/>
            </a:endParaRPr>
          </a:p>
        </p:txBody>
      </p:sp>
      <p:sp>
        <p:nvSpPr>
          <p:cNvPr id="20" name="object 20"/>
          <p:cNvSpPr txBox="1"/>
          <p:nvPr/>
        </p:nvSpPr>
        <p:spPr>
          <a:xfrm>
            <a:off x="7484820" y="3832188"/>
            <a:ext cx="669510" cy="276766"/>
          </a:xfrm>
          <a:prstGeom prst="rect">
            <a:avLst/>
          </a:prstGeom>
        </p:spPr>
        <p:txBody>
          <a:bodyPr vert="horz" wrap="square" lIns="0" tIns="11128" rIns="0" bIns="0" rtlCol="0">
            <a:spAutoFit/>
          </a:bodyPr>
          <a:lstStyle/>
          <a:p>
            <a:pPr marL="11128" defTabSz="801188">
              <a:spcBef>
                <a:spcPts val="88"/>
              </a:spcBef>
            </a:pPr>
            <a:r>
              <a:rPr sz="1700" spc="9" dirty="0">
                <a:solidFill>
                  <a:srgbClr val="7F7F7F"/>
                </a:solidFill>
                <a:latin typeface="IPAPGothic"/>
                <a:cs typeface="IPAPGothic"/>
              </a:rPr>
              <a:t>0</a:t>
            </a:r>
            <a:r>
              <a:rPr sz="1700" dirty="0">
                <a:solidFill>
                  <a:srgbClr val="7F7F7F"/>
                </a:solidFill>
                <a:latin typeface="IPAPGothic"/>
                <a:cs typeface="IPAPGothic"/>
              </a:rPr>
              <a:t>.</a:t>
            </a:r>
            <a:r>
              <a:rPr sz="1700" spc="9" dirty="0">
                <a:solidFill>
                  <a:srgbClr val="7F7F7F"/>
                </a:solidFill>
                <a:latin typeface="IPAPGothic"/>
                <a:cs typeface="IPAPGothic"/>
              </a:rPr>
              <a:t>26</a:t>
            </a:r>
            <a:r>
              <a:rPr sz="1700" dirty="0">
                <a:solidFill>
                  <a:srgbClr val="7F7F7F"/>
                </a:solidFill>
                <a:latin typeface="IPAPGothic"/>
                <a:cs typeface="IPAPGothic"/>
              </a:rPr>
              <a:t>pt</a:t>
            </a:r>
            <a:endParaRPr sz="1700">
              <a:solidFill>
                <a:prstClr val="black"/>
              </a:solidFill>
              <a:latin typeface="IPAPGothic"/>
              <a:cs typeface="IPAPGothic"/>
            </a:endParaRPr>
          </a:p>
        </p:txBody>
      </p:sp>
      <p:sp>
        <p:nvSpPr>
          <p:cNvPr id="21" name="object 21"/>
          <p:cNvSpPr txBox="1"/>
          <p:nvPr/>
        </p:nvSpPr>
        <p:spPr>
          <a:xfrm>
            <a:off x="7484820" y="4335225"/>
            <a:ext cx="669510" cy="276766"/>
          </a:xfrm>
          <a:prstGeom prst="rect">
            <a:avLst/>
          </a:prstGeom>
        </p:spPr>
        <p:txBody>
          <a:bodyPr vert="horz" wrap="square" lIns="0" tIns="11128" rIns="0" bIns="0" rtlCol="0">
            <a:spAutoFit/>
          </a:bodyPr>
          <a:lstStyle/>
          <a:p>
            <a:pPr marL="11128" defTabSz="801188">
              <a:spcBef>
                <a:spcPts val="88"/>
              </a:spcBef>
            </a:pPr>
            <a:r>
              <a:rPr sz="1700" spc="9" dirty="0">
                <a:solidFill>
                  <a:srgbClr val="7F7F7F"/>
                </a:solidFill>
                <a:latin typeface="IPAPGothic"/>
                <a:cs typeface="IPAPGothic"/>
              </a:rPr>
              <a:t>0</a:t>
            </a:r>
            <a:r>
              <a:rPr sz="1700" dirty="0">
                <a:solidFill>
                  <a:srgbClr val="7F7F7F"/>
                </a:solidFill>
                <a:latin typeface="IPAPGothic"/>
                <a:cs typeface="IPAPGothic"/>
              </a:rPr>
              <a:t>.</a:t>
            </a:r>
            <a:r>
              <a:rPr sz="1700" spc="9" dirty="0">
                <a:solidFill>
                  <a:srgbClr val="7F7F7F"/>
                </a:solidFill>
                <a:latin typeface="IPAPGothic"/>
                <a:cs typeface="IPAPGothic"/>
              </a:rPr>
              <a:t>20</a:t>
            </a:r>
            <a:r>
              <a:rPr sz="1700" dirty="0">
                <a:solidFill>
                  <a:srgbClr val="7F7F7F"/>
                </a:solidFill>
                <a:latin typeface="IPAPGothic"/>
                <a:cs typeface="IPAPGothic"/>
              </a:rPr>
              <a:t>pt</a:t>
            </a:r>
            <a:endParaRPr sz="1700">
              <a:solidFill>
                <a:prstClr val="black"/>
              </a:solidFill>
              <a:latin typeface="IPAPGothic"/>
              <a:cs typeface="IPAPGothic"/>
            </a:endParaRPr>
          </a:p>
        </p:txBody>
      </p:sp>
      <p:sp>
        <p:nvSpPr>
          <p:cNvPr id="22" name="object 22"/>
          <p:cNvSpPr txBox="1"/>
          <p:nvPr/>
        </p:nvSpPr>
        <p:spPr>
          <a:xfrm>
            <a:off x="7494150" y="4841025"/>
            <a:ext cx="669510" cy="276766"/>
          </a:xfrm>
          <a:prstGeom prst="rect">
            <a:avLst/>
          </a:prstGeom>
        </p:spPr>
        <p:txBody>
          <a:bodyPr vert="horz" wrap="square" lIns="0" tIns="11128" rIns="0" bIns="0" rtlCol="0">
            <a:spAutoFit/>
          </a:bodyPr>
          <a:lstStyle/>
          <a:p>
            <a:pPr marL="11128" defTabSz="801188">
              <a:spcBef>
                <a:spcPts val="88"/>
              </a:spcBef>
            </a:pPr>
            <a:r>
              <a:rPr sz="1700" spc="9" dirty="0">
                <a:solidFill>
                  <a:srgbClr val="7F7F7F"/>
                </a:solidFill>
                <a:latin typeface="IPAPGothic"/>
                <a:cs typeface="IPAPGothic"/>
              </a:rPr>
              <a:t>0</a:t>
            </a:r>
            <a:r>
              <a:rPr sz="1700" dirty="0">
                <a:solidFill>
                  <a:srgbClr val="7F7F7F"/>
                </a:solidFill>
                <a:latin typeface="IPAPGothic"/>
                <a:cs typeface="IPAPGothic"/>
              </a:rPr>
              <a:t>.</a:t>
            </a:r>
            <a:r>
              <a:rPr sz="1700" spc="9" dirty="0">
                <a:solidFill>
                  <a:srgbClr val="7F7F7F"/>
                </a:solidFill>
                <a:latin typeface="IPAPGothic"/>
                <a:cs typeface="IPAPGothic"/>
              </a:rPr>
              <a:t>11</a:t>
            </a:r>
            <a:r>
              <a:rPr sz="1700" dirty="0">
                <a:solidFill>
                  <a:srgbClr val="7F7F7F"/>
                </a:solidFill>
                <a:latin typeface="IPAPGothic"/>
                <a:cs typeface="IPAPGothic"/>
              </a:rPr>
              <a:t>pt</a:t>
            </a:r>
            <a:endParaRPr sz="1700">
              <a:solidFill>
                <a:prstClr val="black"/>
              </a:solidFill>
              <a:latin typeface="IPAPGothic"/>
              <a:cs typeface="IPAPGothic"/>
            </a:endParaRPr>
          </a:p>
        </p:txBody>
      </p:sp>
      <p:sp>
        <p:nvSpPr>
          <p:cNvPr id="23" name="object 23"/>
          <p:cNvSpPr txBox="1"/>
          <p:nvPr/>
        </p:nvSpPr>
        <p:spPr>
          <a:xfrm>
            <a:off x="7494150" y="5313656"/>
            <a:ext cx="669510" cy="276766"/>
          </a:xfrm>
          <a:prstGeom prst="rect">
            <a:avLst/>
          </a:prstGeom>
        </p:spPr>
        <p:txBody>
          <a:bodyPr vert="horz" wrap="square" lIns="0" tIns="11128" rIns="0" bIns="0" rtlCol="0">
            <a:spAutoFit/>
          </a:bodyPr>
          <a:lstStyle/>
          <a:p>
            <a:pPr marL="11128" defTabSz="801188">
              <a:spcBef>
                <a:spcPts val="88"/>
              </a:spcBef>
            </a:pPr>
            <a:r>
              <a:rPr sz="1700" spc="9" dirty="0">
                <a:solidFill>
                  <a:srgbClr val="7F7F7F"/>
                </a:solidFill>
                <a:latin typeface="IPAPGothic"/>
                <a:cs typeface="IPAPGothic"/>
              </a:rPr>
              <a:t>0</a:t>
            </a:r>
            <a:r>
              <a:rPr sz="1700" dirty="0">
                <a:solidFill>
                  <a:srgbClr val="7F7F7F"/>
                </a:solidFill>
                <a:latin typeface="IPAPGothic"/>
                <a:cs typeface="IPAPGothic"/>
              </a:rPr>
              <a:t>.</a:t>
            </a:r>
            <a:r>
              <a:rPr sz="1700" spc="9" dirty="0">
                <a:solidFill>
                  <a:srgbClr val="7F7F7F"/>
                </a:solidFill>
                <a:latin typeface="IPAPGothic"/>
                <a:cs typeface="IPAPGothic"/>
              </a:rPr>
              <a:t>03</a:t>
            </a:r>
            <a:r>
              <a:rPr sz="1700" dirty="0">
                <a:solidFill>
                  <a:srgbClr val="7F7F7F"/>
                </a:solidFill>
                <a:latin typeface="IPAPGothic"/>
                <a:cs typeface="IPAPGothic"/>
              </a:rPr>
              <a:t>pt</a:t>
            </a:r>
            <a:endParaRPr sz="1700">
              <a:solidFill>
                <a:prstClr val="black"/>
              </a:solidFill>
              <a:latin typeface="IPAPGothic"/>
              <a:cs typeface="IPAPGothic"/>
            </a:endParaRPr>
          </a:p>
        </p:txBody>
      </p:sp>
      <p:sp>
        <p:nvSpPr>
          <p:cNvPr id="24" name="object 24"/>
          <p:cNvSpPr txBox="1">
            <a:spLocks noGrp="1"/>
          </p:cNvSpPr>
          <p:nvPr>
            <p:ph type="title"/>
          </p:nvPr>
        </p:nvSpPr>
        <p:spPr>
          <a:xfrm>
            <a:off x="899634" y="1127684"/>
            <a:ext cx="7303797" cy="1357759"/>
          </a:xfrm>
          <a:prstGeom prst="rect">
            <a:avLst/>
          </a:prstGeom>
        </p:spPr>
        <p:txBody>
          <a:bodyPr vert="horz" wrap="square" lIns="0" tIns="11128" rIns="0" bIns="0" rtlCol="0">
            <a:spAutoFit/>
          </a:bodyPr>
          <a:lstStyle/>
          <a:p>
            <a:pPr marL="11128">
              <a:lnSpc>
                <a:spcPts val="3545"/>
              </a:lnSpc>
              <a:spcBef>
                <a:spcPts val="88"/>
              </a:spcBef>
            </a:pPr>
            <a:r>
              <a:rPr spc="-9" dirty="0">
                <a:solidFill>
                  <a:srgbClr val="2A2A2A"/>
                </a:solidFill>
              </a:rPr>
              <a:t>Based </a:t>
            </a:r>
            <a:r>
              <a:rPr spc="-4" dirty="0">
                <a:solidFill>
                  <a:srgbClr val="2A2A2A"/>
                </a:solidFill>
              </a:rPr>
              <a:t>on </a:t>
            </a:r>
            <a:r>
              <a:rPr spc="-4" dirty="0">
                <a:solidFill>
                  <a:srgbClr val="BA1C47"/>
                </a:solidFill>
              </a:rPr>
              <a:t>graph</a:t>
            </a:r>
            <a:r>
              <a:rPr spc="-26" dirty="0">
                <a:solidFill>
                  <a:srgbClr val="BA1C47"/>
                </a:solidFill>
              </a:rPr>
              <a:t> </a:t>
            </a:r>
            <a:r>
              <a:rPr spc="-9" dirty="0">
                <a:solidFill>
                  <a:srgbClr val="BA1C47"/>
                </a:solidFill>
              </a:rPr>
              <a:t>structure</a:t>
            </a:r>
            <a:r>
              <a:rPr spc="-9" dirty="0">
                <a:solidFill>
                  <a:srgbClr val="2A2A2A"/>
                </a:solidFill>
              </a:rPr>
              <a:t>,</a:t>
            </a:r>
          </a:p>
          <a:p>
            <a:pPr marL="11128">
              <a:lnSpc>
                <a:spcPts val="3545"/>
              </a:lnSpc>
            </a:pPr>
            <a:r>
              <a:rPr spc="-9" dirty="0">
                <a:solidFill>
                  <a:srgbClr val="2A2A2A"/>
                </a:solidFill>
              </a:rPr>
              <a:t>PageRank evaluates and ranks</a:t>
            </a:r>
            <a:r>
              <a:rPr spc="-31" dirty="0">
                <a:solidFill>
                  <a:srgbClr val="2A2A2A"/>
                </a:solidFill>
              </a:rPr>
              <a:t> </a:t>
            </a:r>
            <a:r>
              <a:rPr spc="-9" dirty="0">
                <a:solidFill>
                  <a:srgbClr val="2A2A2A"/>
                </a:solidFill>
              </a:rPr>
              <a:t>webpages</a:t>
            </a:r>
          </a:p>
        </p:txBody>
      </p:sp>
      <p:sp>
        <p:nvSpPr>
          <p:cNvPr id="25" name="object 25"/>
          <p:cNvSpPr/>
          <p:nvPr/>
        </p:nvSpPr>
        <p:spPr>
          <a:xfrm>
            <a:off x="2500464" y="3440446"/>
            <a:ext cx="1398207" cy="1280621"/>
          </a:xfrm>
          <a:custGeom>
            <a:avLst/>
            <a:gdLst/>
            <a:ahLst/>
            <a:cxnLst/>
            <a:rect l="l" t="t" r="r" b="b"/>
            <a:pathLst>
              <a:path w="1635125" h="1412239">
                <a:moveTo>
                  <a:pt x="1564087" y="61064"/>
                </a:moveTo>
                <a:lnTo>
                  <a:pt x="1518062" y="69566"/>
                </a:lnTo>
                <a:lnTo>
                  <a:pt x="0" y="1376260"/>
                </a:lnTo>
                <a:lnTo>
                  <a:pt x="30772" y="1411998"/>
                </a:lnTo>
                <a:lnTo>
                  <a:pt x="1548830" y="105320"/>
                </a:lnTo>
                <a:lnTo>
                  <a:pt x="1564087" y="61064"/>
                </a:lnTo>
                <a:close/>
              </a:path>
              <a:path w="1635125" h="1412239">
                <a:moveTo>
                  <a:pt x="1630670" y="12661"/>
                </a:moveTo>
                <a:lnTo>
                  <a:pt x="1584172" y="12661"/>
                </a:lnTo>
                <a:lnTo>
                  <a:pt x="1614944" y="48412"/>
                </a:lnTo>
                <a:lnTo>
                  <a:pt x="1548830" y="105320"/>
                </a:lnTo>
                <a:lnTo>
                  <a:pt x="1523873" y="177711"/>
                </a:lnTo>
                <a:lnTo>
                  <a:pt x="1522634" y="186996"/>
                </a:lnTo>
                <a:lnTo>
                  <a:pt x="1524969" y="195732"/>
                </a:lnTo>
                <a:lnTo>
                  <a:pt x="1530407" y="202953"/>
                </a:lnTo>
                <a:lnTo>
                  <a:pt x="1538477" y="207695"/>
                </a:lnTo>
                <a:lnTo>
                  <a:pt x="1547763" y="208933"/>
                </a:lnTo>
                <a:lnTo>
                  <a:pt x="1556499" y="206598"/>
                </a:lnTo>
                <a:lnTo>
                  <a:pt x="1563720" y="201161"/>
                </a:lnTo>
                <a:lnTo>
                  <a:pt x="1568462" y="193090"/>
                </a:lnTo>
                <a:lnTo>
                  <a:pt x="1630670" y="12661"/>
                </a:lnTo>
                <a:close/>
              </a:path>
              <a:path w="1635125" h="1412239">
                <a:moveTo>
                  <a:pt x="1592939" y="22847"/>
                </a:moveTo>
                <a:lnTo>
                  <a:pt x="1577263" y="22847"/>
                </a:lnTo>
                <a:lnTo>
                  <a:pt x="1603844" y="53720"/>
                </a:lnTo>
                <a:lnTo>
                  <a:pt x="1564087" y="61064"/>
                </a:lnTo>
                <a:lnTo>
                  <a:pt x="1548830" y="105320"/>
                </a:lnTo>
                <a:lnTo>
                  <a:pt x="1614944" y="48412"/>
                </a:lnTo>
                <a:lnTo>
                  <a:pt x="1592939" y="22847"/>
                </a:lnTo>
                <a:close/>
              </a:path>
              <a:path w="1635125" h="1412239">
                <a:moveTo>
                  <a:pt x="1635036" y="0"/>
                </a:moveTo>
                <a:lnTo>
                  <a:pt x="1434185" y="37096"/>
                </a:lnTo>
                <a:lnTo>
                  <a:pt x="1415275" y="64566"/>
                </a:lnTo>
                <a:lnTo>
                  <a:pt x="1418769" y="73254"/>
                </a:lnTo>
                <a:lnTo>
                  <a:pt x="1425101" y="79708"/>
                </a:lnTo>
                <a:lnTo>
                  <a:pt x="1433391" y="83319"/>
                </a:lnTo>
                <a:lnTo>
                  <a:pt x="1442758" y="83477"/>
                </a:lnTo>
                <a:lnTo>
                  <a:pt x="1518062" y="69566"/>
                </a:lnTo>
                <a:lnTo>
                  <a:pt x="1584172" y="12661"/>
                </a:lnTo>
                <a:lnTo>
                  <a:pt x="1630670" y="12661"/>
                </a:lnTo>
                <a:lnTo>
                  <a:pt x="1635036" y="0"/>
                </a:lnTo>
                <a:close/>
              </a:path>
              <a:path w="1635125" h="1412239">
                <a:moveTo>
                  <a:pt x="1584172" y="12661"/>
                </a:moveTo>
                <a:lnTo>
                  <a:pt x="1518062" y="69566"/>
                </a:lnTo>
                <a:lnTo>
                  <a:pt x="1564087" y="61064"/>
                </a:lnTo>
                <a:lnTo>
                  <a:pt x="1577263" y="22847"/>
                </a:lnTo>
                <a:lnTo>
                  <a:pt x="1592939" y="22847"/>
                </a:lnTo>
                <a:lnTo>
                  <a:pt x="1584172" y="12661"/>
                </a:lnTo>
                <a:close/>
              </a:path>
              <a:path w="1635125" h="1412239">
                <a:moveTo>
                  <a:pt x="1577263" y="22847"/>
                </a:moveTo>
                <a:lnTo>
                  <a:pt x="1564087" y="61064"/>
                </a:lnTo>
                <a:lnTo>
                  <a:pt x="1603844" y="53720"/>
                </a:lnTo>
                <a:lnTo>
                  <a:pt x="1577263"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26" name="object 26"/>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10</a:t>
            </a:fld>
            <a:endParaRPr sz="1100">
              <a:solidFill>
                <a:prstClr val="black"/>
              </a:solidFill>
              <a:latin typeface="IPAPGothic"/>
              <a:cs typeface="IPAPGothic"/>
            </a:endParaRPr>
          </a:p>
        </p:txBody>
      </p:sp>
    </p:spTree>
    <p:extLst>
      <p:ext uri="{BB962C8B-B14F-4D97-AF65-F5344CB8AC3E}">
        <p14:creationId xmlns:p14="http://schemas.microsoft.com/office/powerpoint/2010/main" val="236875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2675" y="126681"/>
            <a:ext cx="8296931" cy="343292"/>
          </a:xfrm>
          <a:prstGeom prst="rect">
            <a:avLst/>
          </a:prstGeom>
          <a:solidFill>
            <a:srgbClr val="2B3348"/>
          </a:solidFill>
        </p:spPr>
        <p:txBody>
          <a:bodyPr vert="horz" wrap="square" lIns="0" tIns="65652" rIns="0" bIns="0" rtlCol="0">
            <a:spAutoFit/>
          </a:bodyPr>
          <a:lstStyle/>
          <a:p>
            <a:pPr marL="509644" defTabSz="801188">
              <a:spcBef>
                <a:spcPts val="517"/>
              </a:spcBef>
            </a:pPr>
            <a:r>
              <a:rPr spc="4" dirty="0">
                <a:solidFill>
                  <a:srgbClr val="FFFFFF"/>
                </a:solidFill>
                <a:latin typeface="Arial"/>
                <a:cs typeface="Arial"/>
              </a:rPr>
              <a:t>Simple </a:t>
            </a:r>
            <a:r>
              <a:rPr spc="9" dirty="0">
                <a:solidFill>
                  <a:srgbClr val="FFFFFF"/>
                </a:solidFill>
                <a:latin typeface="Arial"/>
                <a:cs typeface="Arial"/>
              </a:rPr>
              <a:t>method </a:t>
            </a:r>
            <a:r>
              <a:rPr dirty="0">
                <a:solidFill>
                  <a:srgbClr val="FFFFFF"/>
                </a:solidFill>
                <a:latin typeface="Arial"/>
                <a:cs typeface="Arial"/>
              </a:rPr>
              <a:t>to </a:t>
            </a:r>
            <a:r>
              <a:rPr spc="4" dirty="0">
                <a:solidFill>
                  <a:srgbClr val="FFFFFF"/>
                </a:solidFill>
                <a:latin typeface="Arial"/>
                <a:cs typeface="Arial"/>
              </a:rPr>
              <a:t>evaluate </a:t>
            </a:r>
            <a:r>
              <a:rPr spc="9" dirty="0">
                <a:solidFill>
                  <a:srgbClr val="FFFFFF"/>
                </a:solidFill>
                <a:latin typeface="Arial"/>
                <a:cs typeface="Arial"/>
              </a:rPr>
              <a:t>webpage</a:t>
            </a:r>
            <a:r>
              <a:rPr spc="48" dirty="0">
                <a:solidFill>
                  <a:srgbClr val="FFFFFF"/>
                </a:solidFill>
                <a:latin typeface="Arial"/>
                <a:cs typeface="Arial"/>
              </a:rPr>
              <a:t> </a:t>
            </a:r>
            <a:r>
              <a:rPr spc="4" dirty="0">
                <a:solidFill>
                  <a:srgbClr val="FFFFFF"/>
                </a:solidFill>
                <a:latin typeface="Arial"/>
                <a:cs typeface="Arial"/>
              </a:rPr>
              <a:t>importance</a:t>
            </a:r>
            <a:endParaRPr>
              <a:solidFill>
                <a:prstClr val="black"/>
              </a:solidFill>
              <a:latin typeface="Arial"/>
              <a:cs typeface="Arial"/>
            </a:endParaRPr>
          </a:p>
        </p:txBody>
      </p:sp>
      <p:sp>
        <p:nvSpPr>
          <p:cNvPr id="3" name="object 3"/>
          <p:cNvSpPr txBox="1"/>
          <p:nvPr/>
        </p:nvSpPr>
        <p:spPr>
          <a:xfrm>
            <a:off x="412675" y="563048"/>
            <a:ext cx="8296931" cy="1703127"/>
          </a:xfrm>
          <a:prstGeom prst="rect">
            <a:avLst/>
          </a:prstGeom>
          <a:solidFill>
            <a:srgbClr val="D9D9D9">
              <a:alpha val="65098"/>
            </a:srgbClr>
          </a:solidFill>
        </p:spPr>
        <p:txBody>
          <a:bodyPr vert="horz" wrap="square" lIns="0" tIns="129636" rIns="0" bIns="0" rtlCol="0">
            <a:spAutoFit/>
          </a:bodyPr>
          <a:lstStyle/>
          <a:p>
            <a:pPr marL="615912" defTabSz="801188">
              <a:spcBef>
                <a:spcPts val="1021"/>
              </a:spcBef>
            </a:pPr>
            <a:r>
              <a:rPr u="sng" spc="4" dirty="0">
                <a:solidFill>
                  <a:srgbClr val="2A2A2A"/>
                </a:solidFill>
                <a:uFill>
                  <a:solidFill>
                    <a:srgbClr val="2A2A2A"/>
                  </a:solidFill>
                </a:uFill>
                <a:latin typeface="Arial"/>
                <a:cs typeface="Arial"/>
              </a:rPr>
              <a:t>Simple assumption (majority</a:t>
            </a:r>
            <a:r>
              <a:rPr u="sng" spc="13" dirty="0">
                <a:solidFill>
                  <a:srgbClr val="2A2A2A"/>
                </a:solidFill>
                <a:uFill>
                  <a:solidFill>
                    <a:srgbClr val="2A2A2A"/>
                  </a:solidFill>
                </a:uFill>
                <a:latin typeface="Arial"/>
                <a:cs typeface="Arial"/>
              </a:rPr>
              <a:t> </a:t>
            </a:r>
            <a:r>
              <a:rPr u="sng" spc="4" dirty="0">
                <a:solidFill>
                  <a:srgbClr val="2A2A2A"/>
                </a:solidFill>
                <a:uFill>
                  <a:solidFill>
                    <a:srgbClr val="2A2A2A"/>
                  </a:solidFill>
                </a:uFill>
                <a:latin typeface="Arial"/>
                <a:cs typeface="Arial"/>
              </a:rPr>
              <a:t>voting)</a:t>
            </a:r>
            <a:endParaRPr>
              <a:solidFill>
                <a:prstClr val="black"/>
              </a:solidFill>
              <a:latin typeface="Arial"/>
              <a:cs typeface="Arial"/>
            </a:endParaRPr>
          </a:p>
          <a:p>
            <a:pPr marL="615912" marR="550259" defTabSz="801188">
              <a:lnSpc>
                <a:spcPts val="3322"/>
              </a:lnSpc>
              <a:spcBef>
                <a:spcPts val="193"/>
              </a:spcBef>
            </a:pPr>
            <a:r>
              <a:rPr sz="2800" b="1" spc="-4" dirty="0">
                <a:solidFill>
                  <a:srgbClr val="2A2A2A"/>
                </a:solidFill>
                <a:latin typeface="Arial"/>
                <a:cs typeface="Arial"/>
              </a:rPr>
              <a:t>If </a:t>
            </a:r>
            <a:r>
              <a:rPr sz="2800" b="1" dirty="0">
                <a:solidFill>
                  <a:srgbClr val="2A2A2A"/>
                </a:solidFill>
                <a:latin typeface="Arial"/>
                <a:cs typeface="Arial"/>
              </a:rPr>
              <a:t>a </a:t>
            </a:r>
            <a:r>
              <a:rPr sz="2800" b="1" spc="-9" dirty="0">
                <a:solidFill>
                  <a:srgbClr val="2A2A2A"/>
                </a:solidFill>
                <a:latin typeface="Arial"/>
                <a:cs typeface="Arial"/>
              </a:rPr>
              <a:t>webpage </a:t>
            </a:r>
            <a:r>
              <a:rPr sz="2800" b="1" spc="-4" dirty="0">
                <a:solidFill>
                  <a:srgbClr val="2A2A2A"/>
                </a:solidFill>
                <a:latin typeface="Arial"/>
                <a:cs typeface="Arial"/>
              </a:rPr>
              <a:t>is </a:t>
            </a:r>
            <a:r>
              <a:rPr sz="2800" b="1" spc="-9" dirty="0">
                <a:solidFill>
                  <a:srgbClr val="BA1C47"/>
                </a:solidFill>
                <a:latin typeface="Arial"/>
                <a:cs typeface="Arial"/>
              </a:rPr>
              <a:t>linked </a:t>
            </a:r>
            <a:r>
              <a:rPr sz="2800" b="1" spc="-4" dirty="0">
                <a:solidFill>
                  <a:srgbClr val="BA1C47"/>
                </a:solidFill>
                <a:latin typeface="Arial"/>
                <a:cs typeface="Arial"/>
              </a:rPr>
              <a:t>by </a:t>
            </a:r>
            <a:r>
              <a:rPr sz="2800" b="1" dirty="0">
                <a:solidFill>
                  <a:srgbClr val="BA1C47"/>
                </a:solidFill>
                <a:latin typeface="Arial"/>
                <a:cs typeface="Arial"/>
              </a:rPr>
              <a:t>a </a:t>
            </a:r>
            <a:r>
              <a:rPr sz="2800" b="1" spc="-4" dirty="0">
                <a:solidFill>
                  <a:srgbClr val="BA1C47"/>
                </a:solidFill>
                <a:latin typeface="Arial"/>
                <a:cs typeface="Arial"/>
              </a:rPr>
              <a:t>lot of</a:t>
            </a:r>
            <a:r>
              <a:rPr sz="2800" b="1" spc="-70" dirty="0">
                <a:solidFill>
                  <a:srgbClr val="BA1C47"/>
                </a:solidFill>
                <a:latin typeface="Arial"/>
                <a:cs typeface="Arial"/>
              </a:rPr>
              <a:t> </a:t>
            </a:r>
            <a:r>
              <a:rPr sz="2800" b="1" spc="-13" dirty="0">
                <a:solidFill>
                  <a:srgbClr val="BA1C47"/>
                </a:solidFill>
                <a:latin typeface="Arial"/>
                <a:cs typeface="Arial"/>
              </a:rPr>
              <a:t>webpages</a:t>
            </a:r>
            <a:r>
              <a:rPr sz="2800" b="1" spc="-13" dirty="0">
                <a:solidFill>
                  <a:srgbClr val="2A2A2A"/>
                </a:solidFill>
                <a:latin typeface="Arial"/>
                <a:cs typeface="Arial"/>
              </a:rPr>
              <a:t>,  </a:t>
            </a:r>
            <a:r>
              <a:rPr sz="2800" b="1" spc="-4" dirty="0">
                <a:solidFill>
                  <a:srgbClr val="2A2A2A"/>
                </a:solidFill>
                <a:latin typeface="Arial"/>
                <a:cs typeface="Arial"/>
              </a:rPr>
              <a:t>the </a:t>
            </a:r>
            <a:r>
              <a:rPr sz="2800" b="1" spc="-9" dirty="0">
                <a:solidFill>
                  <a:srgbClr val="2A2A2A"/>
                </a:solidFill>
                <a:latin typeface="Arial"/>
                <a:cs typeface="Arial"/>
              </a:rPr>
              <a:t>webpage can </a:t>
            </a:r>
            <a:r>
              <a:rPr sz="2800" b="1" spc="-4" dirty="0">
                <a:solidFill>
                  <a:srgbClr val="2A2A2A"/>
                </a:solidFill>
                <a:latin typeface="Arial"/>
                <a:cs typeface="Arial"/>
              </a:rPr>
              <a:t>be</a:t>
            </a:r>
            <a:r>
              <a:rPr sz="2800" b="1" spc="-35" dirty="0">
                <a:solidFill>
                  <a:srgbClr val="2A2A2A"/>
                </a:solidFill>
                <a:latin typeface="Arial"/>
                <a:cs typeface="Arial"/>
              </a:rPr>
              <a:t> </a:t>
            </a:r>
            <a:r>
              <a:rPr sz="2800" b="1" spc="-9" dirty="0">
                <a:solidFill>
                  <a:srgbClr val="2A2A2A"/>
                </a:solidFill>
                <a:latin typeface="Arial"/>
                <a:cs typeface="Arial"/>
              </a:rPr>
              <a:t>important.</a:t>
            </a:r>
            <a:endParaRPr sz="2800">
              <a:solidFill>
                <a:prstClr val="black"/>
              </a:solidFill>
              <a:latin typeface="Arial"/>
              <a:cs typeface="Arial"/>
            </a:endParaRPr>
          </a:p>
        </p:txBody>
      </p:sp>
      <p:grpSp>
        <p:nvGrpSpPr>
          <p:cNvPr id="4" name="object 4"/>
          <p:cNvGrpSpPr/>
          <p:nvPr/>
        </p:nvGrpSpPr>
        <p:grpSpPr>
          <a:xfrm>
            <a:off x="2190259" y="2630282"/>
            <a:ext cx="3809638" cy="3487734"/>
            <a:chOff x="2561386" y="2900616"/>
            <a:chExt cx="4455160" cy="3846195"/>
          </a:xfrm>
        </p:grpSpPr>
        <p:sp>
          <p:nvSpPr>
            <p:cNvPr id="5" name="object 5"/>
            <p:cNvSpPr/>
            <p:nvPr/>
          </p:nvSpPr>
          <p:spPr>
            <a:xfrm>
              <a:off x="3954399"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6" name="object 6"/>
            <p:cNvSpPr/>
            <p:nvPr/>
          </p:nvSpPr>
          <p:spPr>
            <a:xfrm>
              <a:off x="3954399"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70C0"/>
              </a:solidFill>
            </a:ln>
          </p:spPr>
          <p:txBody>
            <a:bodyPr wrap="square" lIns="0" tIns="0" rIns="0" bIns="0" rtlCol="0"/>
            <a:lstStyle/>
            <a:p>
              <a:pPr defTabSz="801188"/>
              <a:endParaRPr>
                <a:solidFill>
                  <a:prstClr val="black"/>
                </a:solidFill>
              </a:endParaRPr>
            </a:p>
          </p:txBody>
        </p:sp>
        <p:sp>
          <p:nvSpPr>
            <p:cNvPr id="7" name="object 7"/>
            <p:cNvSpPr/>
            <p:nvPr/>
          </p:nvSpPr>
          <p:spPr>
            <a:xfrm>
              <a:off x="4195079" y="3630980"/>
              <a:ext cx="212090" cy="1386840"/>
            </a:xfrm>
            <a:custGeom>
              <a:avLst/>
              <a:gdLst/>
              <a:ahLst/>
              <a:cxnLst/>
              <a:rect l="l" t="t" r="r" b="b"/>
              <a:pathLst>
                <a:path w="212089" h="1386839">
                  <a:moveTo>
                    <a:pt x="20374" y="1174860"/>
                  </a:moveTo>
                  <a:lnTo>
                    <a:pt x="11515" y="1177886"/>
                  </a:lnTo>
                  <a:lnTo>
                    <a:pt x="4519" y="1184114"/>
                  </a:lnTo>
                  <a:lnTo>
                    <a:pt x="590" y="1192258"/>
                  </a:lnTo>
                  <a:lnTo>
                    <a:pt x="0" y="1201280"/>
                  </a:lnTo>
                  <a:lnTo>
                    <a:pt x="3019" y="1210144"/>
                  </a:lnTo>
                  <a:lnTo>
                    <a:pt x="105940" y="1386560"/>
                  </a:lnTo>
                  <a:lnTo>
                    <a:pt x="133239" y="1339761"/>
                  </a:lnTo>
                  <a:lnTo>
                    <a:pt x="82356" y="1339761"/>
                  </a:lnTo>
                  <a:lnTo>
                    <a:pt x="82350" y="1252518"/>
                  </a:lnTo>
                  <a:lnTo>
                    <a:pt x="43761" y="1186370"/>
                  </a:lnTo>
                  <a:lnTo>
                    <a:pt x="37538" y="1179374"/>
                  </a:lnTo>
                  <a:lnTo>
                    <a:pt x="29395" y="1175446"/>
                  </a:lnTo>
                  <a:lnTo>
                    <a:pt x="20374" y="1174860"/>
                  </a:lnTo>
                  <a:close/>
                </a:path>
                <a:path w="212089" h="1386839">
                  <a:moveTo>
                    <a:pt x="82356" y="1252528"/>
                  </a:moveTo>
                  <a:lnTo>
                    <a:pt x="82356" y="1339761"/>
                  </a:lnTo>
                  <a:lnTo>
                    <a:pt x="129524" y="1339761"/>
                  </a:lnTo>
                  <a:lnTo>
                    <a:pt x="129524" y="1327873"/>
                  </a:lnTo>
                  <a:lnTo>
                    <a:pt x="85569" y="1327873"/>
                  </a:lnTo>
                  <a:lnTo>
                    <a:pt x="105938" y="1292952"/>
                  </a:lnTo>
                  <a:lnTo>
                    <a:pt x="82356" y="1252528"/>
                  </a:lnTo>
                  <a:close/>
                </a:path>
                <a:path w="212089" h="1386839">
                  <a:moveTo>
                    <a:pt x="191500" y="1174860"/>
                  </a:moveTo>
                  <a:lnTo>
                    <a:pt x="182478" y="1175446"/>
                  </a:lnTo>
                  <a:lnTo>
                    <a:pt x="174334" y="1179374"/>
                  </a:lnTo>
                  <a:lnTo>
                    <a:pt x="168106" y="1186370"/>
                  </a:lnTo>
                  <a:lnTo>
                    <a:pt x="129523" y="1252518"/>
                  </a:lnTo>
                  <a:lnTo>
                    <a:pt x="129524" y="1339761"/>
                  </a:lnTo>
                  <a:lnTo>
                    <a:pt x="133239" y="1339761"/>
                  </a:lnTo>
                  <a:lnTo>
                    <a:pt x="208848" y="1210144"/>
                  </a:lnTo>
                  <a:lnTo>
                    <a:pt x="211873" y="1201280"/>
                  </a:lnTo>
                  <a:lnTo>
                    <a:pt x="211283" y="1192258"/>
                  </a:lnTo>
                  <a:lnTo>
                    <a:pt x="207355" y="1184114"/>
                  </a:lnTo>
                  <a:lnTo>
                    <a:pt x="200364" y="1177886"/>
                  </a:lnTo>
                  <a:lnTo>
                    <a:pt x="191500" y="1174860"/>
                  </a:lnTo>
                  <a:close/>
                </a:path>
                <a:path w="212089" h="1386839">
                  <a:moveTo>
                    <a:pt x="105938" y="1292952"/>
                  </a:moveTo>
                  <a:lnTo>
                    <a:pt x="85569" y="1327873"/>
                  </a:lnTo>
                  <a:lnTo>
                    <a:pt x="126311" y="1327873"/>
                  </a:lnTo>
                  <a:lnTo>
                    <a:pt x="105938" y="1292952"/>
                  </a:lnTo>
                  <a:close/>
                </a:path>
                <a:path w="212089" h="1386839">
                  <a:moveTo>
                    <a:pt x="129523" y="1252518"/>
                  </a:moveTo>
                  <a:lnTo>
                    <a:pt x="105938" y="1292952"/>
                  </a:lnTo>
                  <a:lnTo>
                    <a:pt x="126311" y="1327873"/>
                  </a:lnTo>
                  <a:lnTo>
                    <a:pt x="129524" y="1327873"/>
                  </a:lnTo>
                  <a:lnTo>
                    <a:pt x="129523" y="1252518"/>
                  </a:lnTo>
                  <a:close/>
                </a:path>
                <a:path w="212089" h="1386839">
                  <a:moveTo>
                    <a:pt x="129511" y="0"/>
                  </a:moveTo>
                  <a:lnTo>
                    <a:pt x="82356" y="0"/>
                  </a:lnTo>
                  <a:lnTo>
                    <a:pt x="82356" y="1252528"/>
                  </a:lnTo>
                  <a:lnTo>
                    <a:pt x="105938" y="1292952"/>
                  </a:lnTo>
                  <a:lnTo>
                    <a:pt x="129517" y="1252528"/>
                  </a:lnTo>
                  <a:lnTo>
                    <a:pt x="129511"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8" name="object 8"/>
            <p:cNvSpPr/>
            <p:nvPr/>
          </p:nvSpPr>
          <p:spPr>
            <a:xfrm>
              <a:off x="6286157"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BA1C47"/>
              </a:solidFill>
            </a:ln>
          </p:spPr>
          <p:txBody>
            <a:bodyPr wrap="square" lIns="0" tIns="0" rIns="0" bIns="0" rtlCol="0"/>
            <a:lstStyle/>
            <a:p>
              <a:pPr defTabSz="801188"/>
              <a:endParaRPr>
                <a:solidFill>
                  <a:prstClr val="black"/>
                </a:solidFill>
              </a:endParaRPr>
            </a:p>
          </p:txBody>
        </p:sp>
        <p:sp>
          <p:nvSpPr>
            <p:cNvPr id="9" name="object 9"/>
            <p:cNvSpPr/>
            <p:nvPr/>
          </p:nvSpPr>
          <p:spPr>
            <a:xfrm>
              <a:off x="6286157"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B050"/>
              </a:solidFill>
            </a:ln>
          </p:spPr>
          <p:txBody>
            <a:bodyPr wrap="square" lIns="0" tIns="0" rIns="0" bIns="0" rtlCol="0"/>
            <a:lstStyle/>
            <a:p>
              <a:pPr defTabSz="801188"/>
              <a:endParaRPr>
                <a:solidFill>
                  <a:prstClr val="black"/>
                </a:solidFill>
              </a:endParaRPr>
            </a:p>
          </p:txBody>
        </p:sp>
        <p:sp>
          <p:nvSpPr>
            <p:cNvPr id="10" name="object 10"/>
            <p:cNvSpPr/>
            <p:nvPr/>
          </p:nvSpPr>
          <p:spPr>
            <a:xfrm>
              <a:off x="4530699" y="3272967"/>
              <a:ext cx="2113915" cy="1846580"/>
            </a:xfrm>
            <a:custGeom>
              <a:avLst/>
              <a:gdLst/>
              <a:ahLst/>
              <a:cxnLst/>
              <a:rect l="l" t="t" r="r" b="b"/>
              <a:pathLst>
                <a:path w="2113915" h="1846579">
                  <a:moveTo>
                    <a:pt x="1755559" y="105943"/>
                  </a:moveTo>
                  <a:lnTo>
                    <a:pt x="1715122" y="82359"/>
                  </a:lnTo>
                  <a:lnTo>
                    <a:pt x="1579143" y="3022"/>
                  </a:lnTo>
                  <a:lnTo>
                    <a:pt x="1570278" y="0"/>
                  </a:lnTo>
                  <a:lnTo>
                    <a:pt x="1561249" y="596"/>
                  </a:lnTo>
                  <a:lnTo>
                    <a:pt x="1553108" y="4521"/>
                  </a:lnTo>
                  <a:lnTo>
                    <a:pt x="1546885" y="11518"/>
                  </a:lnTo>
                  <a:lnTo>
                    <a:pt x="1543850" y="20383"/>
                  </a:lnTo>
                  <a:lnTo>
                    <a:pt x="1544447" y="29400"/>
                  </a:lnTo>
                  <a:lnTo>
                    <a:pt x="1548371" y="37541"/>
                  </a:lnTo>
                  <a:lnTo>
                    <a:pt x="1555381" y="43764"/>
                  </a:lnTo>
                  <a:lnTo>
                    <a:pt x="1621523" y="82359"/>
                  </a:lnTo>
                  <a:lnTo>
                    <a:pt x="179946" y="82359"/>
                  </a:lnTo>
                  <a:lnTo>
                    <a:pt x="179946" y="129514"/>
                  </a:lnTo>
                  <a:lnTo>
                    <a:pt x="1621536" y="129514"/>
                  </a:lnTo>
                  <a:lnTo>
                    <a:pt x="1555381" y="168109"/>
                  </a:lnTo>
                  <a:lnTo>
                    <a:pt x="1548371" y="174345"/>
                  </a:lnTo>
                  <a:lnTo>
                    <a:pt x="1544447" y="182486"/>
                  </a:lnTo>
                  <a:lnTo>
                    <a:pt x="1543850" y="191516"/>
                  </a:lnTo>
                  <a:lnTo>
                    <a:pt x="1546885" y="200367"/>
                  </a:lnTo>
                  <a:lnTo>
                    <a:pt x="1553108" y="207365"/>
                  </a:lnTo>
                  <a:lnTo>
                    <a:pt x="1561249" y="211289"/>
                  </a:lnTo>
                  <a:lnTo>
                    <a:pt x="1570278" y="211886"/>
                  </a:lnTo>
                  <a:lnTo>
                    <a:pt x="1579143" y="208851"/>
                  </a:lnTo>
                  <a:lnTo>
                    <a:pt x="1715122" y="129527"/>
                  </a:lnTo>
                  <a:lnTo>
                    <a:pt x="1755559" y="105943"/>
                  </a:lnTo>
                  <a:close/>
                </a:path>
                <a:path w="2113915" h="1846579">
                  <a:moveTo>
                    <a:pt x="1857057" y="1846059"/>
                  </a:moveTo>
                  <a:lnTo>
                    <a:pt x="1852676" y="1833321"/>
                  </a:lnTo>
                  <a:lnTo>
                    <a:pt x="1790738" y="1652879"/>
                  </a:lnTo>
                  <a:lnTo>
                    <a:pt x="1786001" y="1644802"/>
                  </a:lnTo>
                  <a:lnTo>
                    <a:pt x="1778787" y="1639354"/>
                  </a:lnTo>
                  <a:lnTo>
                    <a:pt x="1770049" y="1637004"/>
                  </a:lnTo>
                  <a:lnTo>
                    <a:pt x="1760778" y="1638223"/>
                  </a:lnTo>
                  <a:lnTo>
                    <a:pt x="1752688" y="1642960"/>
                  </a:lnTo>
                  <a:lnTo>
                    <a:pt x="1747240" y="1650187"/>
                  </a:lnTo>
                  <a:lnTo>
                    <a:pt x="1744903" y="1658912"/>
                  </a:lnTo>
                  <a:lnTo>
                    <a:pt x="1746135" y="1668195"/>
                  </a:lnTo>
                  <a:lnTo>
                    <a:pt x="1770989" y="1740636"/>
                  </a:lnTo>
                  <a:lnTo>
                    <a:pt x="30810" y="238645"/>
                  </a:lnTo>
                  <a:lnTo>
                    <a:pt x="0" y="274345"/>
                  </a:lnTo>
                  <a:lnTo>
                    <a:pt x="1740166" y="1776336"/>
                  </a:lnTo>
                  <a:lnTo>
                    <a:pt x="1664893" y="1762315"/>
                  </a:lnTo>
                  <a:lnTo>
                    <a:pt x="1655521" y="1762467"/>
                  </a:lnTo>
                  <a:lnTo>
                    <a:pt x="1647228" y="1766062"/>
                  </a:lnTo>
                  <a:lnTo>
                    <a:pt x="1640878" y="1772513"/>
                  </a:lnTo>
                  <a:lnTo>
                    <a:pt x="1637385" y="1781187"/>
                  </a:lnTo>
                  <a:lnTo>
                    <a:pt x="1637525" y="1790560"/>
                  </a:lnTo>
                  <a:lnTo>
                    <a:pt x="1641119" y="1798853"/>
                  </a:lnTo>
                  <a:lnTo>
                    <a:pt x="1647571" y="1805190"/>
                  </a:lnTo>
                  <a:lnTo>
                    <a:pt x="1656257" y="1808683"/>
                  </a:lnTo>
                  <a:lnTo>
                    <a:pt x="1857057" y="1846059"/>
                  </a:lnTo>
                  <a:close/>
                </a:path>
                <a:path w="2113915" h="1846579">
                  <a:moveTo>
                    <a:pt x="2113470" y="543191"/>
                  </a:moveTo>
                  <a:lnTo>
                    <a:pt x="2110435" y="534327"/>
                  </a:lnTo>
                  <a:lnTo>
                    <a:pt x="2034832" y="404710"/>
                  </a:lnTo>
                  <a:lnTo>
                    <a:pt x="2007539" y="357911"/>
                  </a:lnTo>
                  <a:lnTo>
                    <a:pt x="1904619" y="534327"/>
                  </a:lnTo>
                  <a:lnTo>
                    <a:pt x="1901596" y="543191"/>
                  </a:lnTo>
                  <a:lnTo>
                    <a:pt x="1902180" y="552221"/>
                  </a:lnTo>
                  <a:lnTo>
                    <a:pt x="1906117" y="560362"/>
                  </a:lnTo>
                  <a:lnTo>
                    <a:pt x="1913115" y="566585"/>
                  </a:lnTo>
                  <a:lnTo>
                    <a:pt x="1921967" y="569620"/>
                  </a:lnTo>
                  <a:lnTo>
                    <a:pt x="1930984" y="569023"/>
                  </a:lnTo>
                  <a:lnTo>
                    <a:pt x="1939124" y="565099"/>
                  </a:lnTo>
                  <a:lnTo>
                    <a:pt x="1945360" y="558088"/>
                  </a:lnTo>
                  <a:lnTo>
                    <a:pt x="1983943" y="491959"/>
                  </a:lnTo>
                  <a:lnTo>
                    <a:pt x="1983955" y="404710"/>
                  </a:lnTo>
                  <a:lnTo>
                    <a:pt x="1983955" y="491947"/>
                  </a:lnTo>
                  <a:lnTo>
                    <a:pt x="1983955" y="1681441"/>
                  </a:lnTo>
                  <a:lnTo>
                    <a:pt x="2031123" y="1681441"/>
                  </a:lnTo>
                  <a:lnTo>
                    <a:pt x="2031111" y="491947"/>
                  </a:lnTo>
                  <a:lnTo>
                    <a:pt x="2069706" y="558088"/>
                  </a:lnTo>
                  <a:lnTo>
                    <a:pt x="2075929" y="565099"/>
                  </a:lnTo>
                  <a:lnTo>
                    <a:pt x="2084070" y="569023"/>
                  </a:lnTo>
                  <a:lnTo>
                    <a:pt x="2093099" y="569620"/>
                  </a:lnTo>
                  <a:lnTo>
                    <a:pt x="2101951" y="566585"/>
                  </a:lnTo>
                  <a:lnTo>
                    <a:pt x="2108949" y="560362"/>
                  </a:lnTo>
                  <a:lnTo>
                    <a:pt x="2112873" y="552221"/>
                  </a:lnTo>
                  <a:lnTo>
                    <a:pt x="2113470" y="543191"/>
                  </a:lnTo>
                  <a:close/>
                </a:path>
              </a:pathLst>
            </a:custGeom>
            <a:solidFill>
              <a:srgbClr val="404040"/>
            </a:solidFill>
          </p:spPr>
          <p:txBody>
            <a:bodyPr wrap="square" lIns="0" tIns="0" rIns="0" bIns="0" rtlCol="0"/>
            <a:lstStyle/>
            <a:p>
              <a:pPr defTabSz="801188"/>
              <a:endParaRPr>
                <a:solidFill>
                  <a:prstClr val="black"/>
                </a:solidFill>
              </a:endParaRPr>
            </a:p>
          </p:txBody>
        </p:sp>
        <p:sp>
          <p:nvSpPr>
            <p:cNvPr id="11" name="object 11"/>
            <p:cNvSpPr/>
            <p:nvPr/>
          </p:nvSpPr>
          <p:spPr>
            <a:xfrm>
              <a:off x="2583294" y="603107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2" name="object 12"/>
            <p:cNvSpPr/>
            <p:nvPr/>
          </p:nvSpPr>
          <p:spPr>
            <a:xfrm>
              <a:off x="3246082" y="3083915"/>
              <a:ext cx="3587750" cy="3149600"/>
            </a:xfrm>
            <a:custGeom>
              <a:avLst/>
              <a:gdLst/>
              <a:ahLst/>
              <a:cxnLst/>
              <a:rect l="l" t="t" r="r" b="b"/>
              <a:pathLst>
                <a:path w="3587750" h="3149600">
                  <a:moveTo>
                    <a:pt x="771423" y="2500630"/>
                  </a:moveTo>
                  <a:lnTo>
                    <a:pt x="570014" y="2534513"/>
                  </a:lnTo>
                  <a:lnTo>
                    <a:pt x="550672" y="2561679"/>
                  </a:lnTo>
                  <a:lnTo>
                    <a:pt x="554012" y="2570429"/>
                  </a:lnTo>
                  <a:lnTo>
                    <a:pt x="560247" y="2576982"/>
                  </a:lnTo>
                  <a:lnTo>
                    <a:pt x="568477" y="2580716"/>
                  </a:lnTo>
                  <a:lnTo>
                    <a:pt x="577837" y="2581021"/>
                  </a:lnTo>
                  <a:lnTo>
                    <a:pt x="653364" y="2568321"/>
                  </a:lnTo>
                  <a:lnTo>
                    <a:pt x="0" y="3112782"/>
                  </a:lnTo>
                  <a:lnTo>
                    <a:pt x="30187" y="3149015"/>
                  </a:lnTo>
                  <a:lnTo>
                    <a:pt x="683539" y="2604566"/>
                  </a:lnTo>
                  <a:lnTo>
                    <a:pt x="657440" y="2676550"/>
                  </a:lnTo>
                  <a:lnTo>
                    <a:pt x="680821" y="2708148"/>
                  </a:lnTo>
                  <a:lnTo>
                    <a:pt x="689584" y="2705951"/>
                  </a:lnTo>
                  <a:lnTo>
                    <a:pt x="696899" y="2700629"/>
                  </a:lnTo>
                  <a:lnTo>
                    <a:pt x="701776" y="2692628"/>
                  </a:lnTo>
                  <a:lnTo>
                    <a:pt x="767118" y="2512479"/>
                  </a:lnTo>
                  <a:lnTo>
                    <a:pt x="771423" y="2500630"/>
                  </a:lnTo>
                  <a:close/>
                </a:path>
                <a:path w="3587750" h="3149600">
                  <a:moveTo>
                    <a:pt x="3019133" y="82346"/>
                  </a:moveTo>
                  <a:lnTo>
                    <a:pt x="1535468" y="82346"/>
                  </a:lnTo>
                  <a:lnTo>
                    <a:pt x="1601622" y="43764"/>
                  </a:lnTo>
                  <a:lnTo>
                    <a:pt x="1608607" y="37541"/>
                  </a:lnTo>
                  <a:lnTo>
                    <a:pt x="1612544" y="29400"/>
                  </a:lnTo>
                  <a:lnTo>
                    <a:pt x="1613128" y="20370"/>
                  </a:lnTo>
                  <a:lnTo>
                    <a:pt x="1610106" y="11506"/>
                  </a:lnTo>
                  <a:lnTo>
                    <a:pt x="1603870" y="4521"/>
                  </a:lnTo>
                  <a:lnTo>
                    <a:pt x="1595729" y="584"/>
                  </a:lnTo>
                  <a:lnTo>
                    <a:pt x="1586699" y="0"/>
                  </a:lnTo>
                  <a:lnTo>
                    <a:pt x="1577848" y="3022"/>
                  </a:lnTo>
                  <a:lnTo>
                    <a:pt x="1401432" y="105930"/>
                  </a:lnTo>
                  <a:lnTo>
                    <a:pt x="1577848" y="208838"/>
                  </a:lnTo>
                  <a:lnTo>
                    <a:pt x="1586699" y="211874"/>
                  </a:lnTo>
                  <a:lnTo>
                    <a:pt x="1595729" y="211289"/>
                  </a:lnTo>
                  <a:lnTo>
                    <a:pt x="1603870" y="207352"/>
                  </a:lnTo>
                  <a:lnTo>
                    <a:pt x="1610106" y="200355"/>
                  </a:lnTo>
                  <a:lnTo>
                    <a:pt x="1613128" y="191503"/>
                  </a:lnTo>
                  <a:lnTo>
                    <a:pt x="1612544" y="182473"/>
                  </a:lnTo>
                  <a:lnTo>
                    <a:pt x="1608607" y="174332"/>
                  </a:lnTo>
                  <a:lnTo>
                    <a:pt x="1601622" y="168097"/>
                  </a:lnTo>
                  <a:lnTo>
                    <a:pt x="1535468" y="129514"/>
                  </a:lnTo>
                  <a:lnTo>
                    <a:pt x="3019133" y="129514"/>
                  </a:lnTo>
                  <a:lnTo>
                    <a:pt x="3019133" y="82346"/>
                  </a:lnTo>
                  <a:close/>
                </a:path>
                <a:path w="3587750" h="3149600">
                  <a:moveTo>
                    <a:pt x="3587140" y="1685328"/>
                  </a:moveTo>
                  <a:lnTo>
                    <a:pt x="3586556" y="1676298"/>
                  </a:lnTo>
                  <a:lnTo>
                    <a:pt x="3582619" y="1668157"/>
                  </a:lnTo>
                  <a:lnTo>
                    <a:pt x="3575634" y="1661934"/>
                  </a:lnTo>
                  <a:lnTo>
                    <a:pt x="3566769" y="1658912"/>
                  </a:lnTo>
                  <a:lnTo>
                    <a:pt x="3557740" y="1659496"/>
                  </a:lnTo>
                  <a:lnTo>
                    <a:pt x="3549599" y="1663433"/>
                  </a:lnTo>
                  <a:lnTo>
                    <a:pt x="3543389" y="1670418"/>
                  </a:lnTo>
                  <a:lnTo>
                    <a:pt x="3504793" y="1736572"/>
                  </a:lnTo>
                  <a:lnTo>
                    <a:pt x="3504793" y="547065"/>
                  </a:lnTo>
                  <a:lnTo>
                    <a:pt x="3457625" y="547065"/>
                  </a:lnTo>
                  <a:lnTo>
                    <a:pt x="3457625" y="1736572"/>
                  </a:lnTo>
                  <a:lnTo>
                    <a:pt x="3419043" y="1670418"/>
                  </a:lnTo>
                  <a:lnTo>
                    <a:pt x="3412807" y="1663433"/>
                  </a:lnTo>
                  <a:lnTo>
                    <a:pt x="3404666" y="1659496"/>
                  </a:lnTo>
                  <a:lnTo>
                    <a:pt x="3395637" y="1658912"/>
                  </a:lnTo>
                  <a:lnTo>
                    <a:pt x="3386785" y="1661934"/>
                  </a:lnTo>
                  <a:lnTo>
                    <a:pt x="3379787" y="1668157"/>
                  </a:lnTo>
                  <a:lnTo>
                    <a:pt x="3375850" y="1676298"/>
                  </a:lnTo>
                  <a:lnTo>
                    <a:pt x="3375266" y="1685328"/>
                  </a:lnTo>
                  <a:lnTo>
                    <a:pt x="3378301" y="1694180"/>
                  </a:lnTo>
                  <a:lnTo>
                    <a:pt x="3481209" y="1870608"/>
                  </a:lnTo>
                  <a:lnTo>
                    <a:pt x="3508514" y="1823796"/>
                  </a:lnTo>
                  <a:lnTo>
                    <a:pt x="3584130" y="1694180"/>
                  </a:lnTo>
                  <a:lnTo>
                    <a:pt x="3587140" y="1685328"/>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3" name="object 13"/>
          <p:cNvSpPr txBox="1"/>
          <p:nvPr/>
        </p:nvSpPr>
        <p:spPr>
          <a:xfrm>
            <a:off x="3554398" y="2768538"/>
            <a:ext cx="229686"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A</a:t>
            </a:r>
            <a:endParaRPr sz="2600">
              <a:solidFill>
                <a:prstClr val="black"/>
              </a:solidFill>
              <a:latin typeface="IPAPGothic"/>
              <a:cs typeface="IPAPGothic"/>
            </a:endParaRPr>
          </a:p>
        </p:txBody>
      </p:sp>
      <p:sp>
        <p:nvSpPr>
          <p:cNvPr id="14" name="object 14"/>
          <p:cNvSpPr txBox="1"/>
          <p:nvPr/>
        </p:nvSpPr>
        <p:spPr>
          <a:xfrm>
            <a:off x="5552418" y="2768538"/>
            <a:ext cx="236745"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B</a:t>
            </a:r>
            <a:endParaRPr sz="2600">
              <a:solidFill>
                <a:prstClr val="black"/>
              </a:solidFill>
              <a:latin typeface="IPAPGothic"/>
              <a:cs typeface="IPAPGothic"/>
            </a:endParaRPr>
          </a:p>
        </p:txBody>
      </p:sp>
      <p:sp>
        <p:nvSpPr>
          <p:cNvPr id="15" name="object 15"/>
          <p:cNvSpPr txBox="1"/>
          <p:nvPr/>
        </p:nvSpPr>
        <p:spPr>
          <a:xfrm>
            <a:off x="2367939" y="5554579"/>
            <a:ext cx="216110"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E</a:t>
            </a:r>
            <a:endParaRPr sz="2600">
              <a:solidFill>
                <a:prstClr val="black"/>
              </a:solidFill>
              <a:latin typeface="IPAPGothic"/>
              <a:cs typeface="IPAPGothic"/>
            </a:endParaRPr>
          </a:p>
        </p:txBody>
      </p:sp>
      <p:sp>
        <p:nvSpPr>
          <p:cNvPr id="16" name="object 16"/>
          <p:cNvSpPr/>
          <p:nvPr/>
        </p:nvSpPr>
        <p:spPr>
          <a:xfrm>
            <a:off x="3874254" y="3229974"/>
            <a:ext cx="1583367" cy="1449336"/>
          </a:xfrm>
          <a:custGeom>
            <a:avLst/>
            <a:gdLst/>
            <a:ahLst/>
            <a:cxnLst/>
            <a:rect l="l" t="t" r="r" b="b"/>
            <a:pathLst>
              <a:path w="1851660" h="1598295">
                <a:moveTo>
                  <a:pt x="1780327" y="61075"/>
                </a:moveTo>
                <a:lnTo>
                  <a:pt x="1734300" y="69573"/>
                </a:lnTo>
                <a:lnTo>
                  <a:pt x="0" y="1562404"/>
                </a:lnTo>
                <a:lnTo>
                  <a:pt x="30772" y="1598155"/>
                </a:lnTo>
                <a:lnTo>
                  <a:pt x="1765071" y="105324"/>
                </a:lnTo>
                <a:lnTo>
                  <a:pt x="1780327" y="61075"/>
                </a:lnTo>
                <a:close/>
              </a:path>
              <a:path w="1851660" h="1598295">
                <a:moveTo>
                  <a:pt x="1846909" y="12674"/>
                </a:moveTo>
                <a:lnTo>
                  <a:pt x="1800402" y="12674"/>
                </a:lnTo>
                <a:lnTo>
                  <a:pt x="1831174" y="48425"/>
                </a:lnTo>
                <a:lnTo>
                  <a:pt x="1765071" y="105324"/>
                </a:lnTo>
                <a:lnTo>
                  <a:pt x="1740115" y="177711"/>
                </a:lnTo>
                <a:lnTo>
                  <a:pt x="1738877" y="186996"/>
                </a:lnTo>
                <a:lnTo>
                  <a:pt x="1741212" y="195732"/>
                </a:lnTo>
                <a:lnTo>
                  <a:pt x="1746650" y="202953"/>
                </a:lnTo>
                <a:lnTo>
                  <a:pt x="1754720" y="207695"/>
                </a:lnTo>
                <a:lnTo>
                  <a:pt x="1764006" y="208940"/>
                </a:lnTo>
                <a:lnTo>
                  <a:pt x="1772742" y="206608"/>
                </a:lnTo>
                <a:lnTo>
                  <a:pt x="1779963" y="201168"/>
                </a:lnTo>
                <a:lnTo>
                  <a:pt x="1784705" y="193090"/>
                </a:lnTo>
                <a:lnTo>
                  <a:pt x="1846909" y="12674"/>
                </a:lnTo>
                <a:close/>
              </a:path>
              <a:path w="1851660" h="1598295">
                <a:moveTo>
                  <a:pt x="1809158" y="22847"/>
                </a:moveTo>
                <a:lnTo>
                  <a:pt x="1793506" y="22847"/>
                </a:lnTo>
                <a:lnTo>
                  <a:pt x="1820087" y="53733"/>
                </a:lnTo>
                <a:lnTo>
                  <a:pt x="1780327" y="61075"/>
                </a:lnTo>
                <a:lnTo>
                  <a:pt x="1765071" y="105324"/>
                </a:lnTo>
                <a:lnTo>
                  <a:pt x="1831174" y="48425"/>
                </a:lnTo>
                <a:lnTo>
                  <a:pt x="1809158" y="22847"/>
                </a:lnTo>
                <a:close/>
              </a:path>
              <a:path w="1851660" h="1598295">
                <a:moveTo>
                  <a:pt x="1851278" y="0"/>
                </a:moveTo>
                <a:lnTo>
                  <a:pt x="1650428" y="37096"/>
                </a:lnTo>
                <a:lnTo>
                  <a:pt x="1631518" y="64579"/>
                </a:lnTo>
                <a:lnTo>
                  <a:pt x="1635012" y="73266"/>
                </a:lnTo>
                <a:lnTo>
                  <a:pt x="1641344" y="79719"/>
                </a:lnTo>
                <a:lnTo>
                  <a:pt x="1649634" y="83326"/>
                </a:lnTo>
                <a:lnTo>
                  <a:pt x="1659001" y="83477"/>
                </a:lnTo>
                <a:lnTo>
                  <a:pt x="1734300" y="69573"/>
                </a:lnTo>
                <a:lnTo>
                  <a:pt x="1800402" y="12674"/>
                </a:lnTo>
                <a:lnTo>
                  <a:pt x="1846909" y="12674"/>
                </a:lnTo>
                <a:lnTo>
                  <a:pt x="1851278" y="0"/>
                </a:lnTo>
                <a:close/>
              </a:path>
              <a:path w="1851660" h="1598295">
                <a:moveTo>
                  <a:pt x="1800402" y="12674"/>
                </a:moveTo>
                <a:lnTo>
                  <a:pt x="1734300" y="69573"/>
                </a:lnTo>
                <a:lnTo>
                  <a:pt x="1780327" y="61075"/>
                </a:lnTo>
                <a:lnTo>
                  <a:pt x="1793506" y="22847"/>
                </a:lnTo>
                <a:lnTo>
                  <a:pt x="1809158" y="22847"/>
                </a:lnTo>
                <a:lnTo>
                  <a:pt x="1800402" y="12674"/>
                </a:lnTo>
                <a:close/>
              </a:path>
              <a:path w="1851660" h="1598295">
                <a:moveTo>
                  <a:pt x="1793506" y="22847"/>
                </a:moveTo>
                <a:lnTo>
                  <a:pt x="1780327" y="61075"/>
                </a:lnTo>
                <a:lnTo>
                  <a:pt x="1820087" y="53733"/>
                </a:lnTo>
                <a:lnTo>
                  <a:pt x="1793506"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7" name="object 17"/>
          <p:cNvSpPr txBox="1"/>
          <p:nvPr/>
        </p:nvSpPr>
        <p:spPr>
          <a:xfrm>
            <a:off x="1389295" y="4634191"/>
            <a:ext cx="2423377" cy="1211565"/>
          </a:xfrm>
          <a:prstGeom prst="rect">
            <a:avLst/>
          </a:prstGeom>
        </p:spPr>
        <p:txBody>
          <a:bodyPr vert="horz" wrap="square" lIns="0" tIns="11128" rIns="0" bIns="0" rtlCol="0">
            <a:spAutoFit/>
          </a:bodyPr>
          <a:lstStyle/>
          <a:p>
            <a:pPr marL="11128" defTabSz="801188">
              <a:spcBef>
                <a:spcPts val="88"/>
              </a:spcBef>
              <a:tabLst>
                <a:tab pos="2229414" algn="l"/>
              </a:tabLst>
            </a:pPr>
            <a:r>
              <a:rPr sz="2600" b="1" spc="-13" dirty="0">
                <a:solidFill>
                  <a:srgbClr val="0070C0"/>
                </a:solidFill>
                <a:latin typeface="Arial"/>
                <a:cs typeface="Arial"/>
              </a:rPr>
              <a:t>#in</a:t>
            </a:r>
            <a:r>
              <a:rPr sz="2600" b="1" spc="-4" dirty="0">
                <a:solidFill>
                  <a:srgbClr val="0070C0"/>
                </a:solidFill>
                <a:latin typeface="Arial"/>
                <a:cs typeface="Arial"/>
              </a:rPr>
              <a:t>-</a:t>
            </a:r>
            <a:r>
              <a:rPr sz="2600" b="1" spc="-13" dirty="0">
                <a:solidFill>
                  <a:srgbClr val="0070C0"/>
                </a:solidFill>
                <a:latin typeface="Arial"/>
                <a:cs typeface="Arial"/>
              </a:rPr>
              <a:t>lin</a:t>
            </a:r>
            <a:r>
              <a:rPr sz="2600" b="1" spc="-9" dirty="0">
                <a:solidFill>
                  <a:srgbClr val="0070C0"/>
                </a:solidFill>
                <a:latin typeface="Arial"/>
                <a:cs typeface="Arial"/>
              </a:rPr>
              <a:t>k</a:t>
            </a:r>
            <a:r>
              <a:rPr sz="2600" b="1" dirty="0">
                <a:solidFill>
                  <a:srgbClr val="0070C0"/>
                </a:solidFill>
                <a:latin typeface="Arial"/>
                <a:cs typeface="Arial"/>
              </a:rPr>
              <a:t>s</a:t>
            </a:r>
            <a:r>
              <a:rPr sz="2600" b="1" spc="-22" dirty="0">
                <a:solidFill>
                  <a:srgbClr val="0070C0"/>
                </a:solidFill>
                <a:latin typeface="Arial"/>
                <a:cs typeface="Arial"/>
              </a:rPr>
              <a:t> </a:t>
            </a:r>
            <a:r>
              <a:rPr sz="2600" b="1" dirty="0">
                <a:solidFill>
                  <a:srgbClr val="0070C0"/>
                </a:solidFill>
                <a:latin typeface="Arial"/>
                <a:cs typeface="Arial"/>
              </a:rPr>
              <a:t>=</a:t>
            </a:r>
            <a:r>
              <a:rPr sz="2600" b="1" spc="-26" dirty="0">
                <a:solidFill>
                  <a:srgbClr val="0070C0"/>
                </a:solidFill>
                <a:latin typeface="Arial"/>
                <a:cs typeface="Arial"/>
              </a:rPr>
              <a:t> </a:t>
            </a:r>
            <a:r>
              <a:rPr sz="2600" b="1" dirty="0">
                <a:solidFill>
                  <a:srgbClr val="0070C0"/>
                </a:solidFill>
                <a:latin typeface="Arial"/>
                <a:cs typeface="Arial"/>
              </a:rPr>
              <a:t>2	</a:t>
            </a:r>
            <a:r>
              <a:rPr sz="2600" dirty="0">
                <a:solidFill>
                  <a:srgbClr val="2A2A2A"/>
                </a:solidFill>
                <a:latin typeface="IPAPGothic"/>
                <a:cs typeface="IPAPGothic"/>
              </a:rPr>
              <a:t>C</a:t>
            </a:r>
            <a:endParaRPr sz="2600">
              <a:solidFill>
                <a:prstClr val="black"/>
              </a:solidFill>
              <a:latin typeface="IPAPGothic"/>
              <a:cs typeface="IPAPGothic"/>
            </a:endParaRPr>
          </a:p>
        </p:txBody>
      </p:sp>
      <p:sp>
        <p:nvSpPr>
          <p:cNvPr id="20" name="object 20"/>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11</a:t>
            </a:fld>
            <a:endParaRPr sz="1100">
              <a:solidFill>
                <a:prstClr val="black"/>
              </a:solidFill>
              <a:latin typeface="IPAPGothic"/>
              <a:cs typeface="IPAPGothic"/>
            </a:endParaRPr>
          </a:p>
        </p:txBody>
      </p:sp>
      <p:sp>
        <p:nvSpPr>
          <p:cNvPr id="18" name="object 18"/>
          <p:cNvSpPr txBox="1"/>
          <p:nvPr/>
        </p:nvSpPr>
        <p:spPr>
          <a:xfrm>
            <a:off x="5544175" y="4634191"/>
            <a:ext cx="2474419" cy="811456"/>
          </a:xfrm>
          <a:prstGeom prst="rect">
            <a:avLst/>
          </a:prstGeom>
        </p:spPr>
        <p:txBody>
          <a:bodyPr vert="horz" wrap="square" lIns="0" tIns="11128" rIns="0" bIns="0" rtlCol="0">
            <a:spAutoFit/>
          </a:bodyPr>
          <a:lstStyle/>
          <a:p>
            <a:pPr marL="11128" defTabSz="801188">
              <a:spcBef>
                <a:spcPts val="88"/>
              </a:spcBef>
              <a:tabLst>
                <a:tab pos="618138" algn="l"/>
              </a:tabLst>
            </a:pPr>
            <a:r>
              <a:rPr sz="2600" dirty="0">
                <a:solidFill>
                  <a:srgbClr val="2A2A2A"/>
                </a:solidFill>
                <a:latin typeface="IPAPGothic"/>
                <a:cs typeface="IPAPGothic"/>
              </a:rPr>
              <a:t>D	</a:t>
            </a:r>
            <a:r>
              <a:rPr sz="2600" b="1" spc="-13" dirty="0">
                <a:solidFill>
                  <a:srgbClr val="00B050"/>
                </a:solidFill>
                <a:latin typeface="Arial"/>
                <a:cs typeface="Arial"/>
              </a:rPr>
              <a:t>#in-links </a:t>
            </a:r>
            <a:r>
              <a:rPr sz="2600" b="1" dirty="0">
                <a:solidFill>
                  <a:srgbClr val="00B050"/>
                </a:solidFill>
                <a:latin typeface="Arial"/>
                <a:cs typeface="Arial"/>
              </a:rPr>
              <a:t>=</a:t>
            </a:r>
            <a:r>
              <a:rPr sz="2600" b="1" spc="-92" dirty="0">
                <a:solidFill>
                  <a:srgbClr val="00B050"/>
                </a:solidFill>
                <a:latin typeface="Arial"/>
                <a:cs typeface="Arial"/>
              </a:rPr>
              <a:t> </a:t>
            </a:r>
            <a:r>
              <a:rPr sz="2600" b="1" dirty="0">
                <a:solidFill>
                  <a:srgbClr val="00B050"/>
                </a:solidFill>
                <a:latin typeface="Arial"/>
                <a:cs typeface="Arial"/>
              </a:rPr>
              <a:t>2</a:t>
            </a:r>
            <a:endParaRPr sz="2600">
              <a:solidFill>
                <a:prstClr val="black"/>
              </a:solidFill>
              <a:latin typeface="Arial"/>
              <a:cs typeface="Arial"/>
            </a:endParaRPr>
          </a:p>
        </p:txBody>
      </p:sp>
      <p:sp>
        <p:nvSpPr>
          <p:cNvPr id="19" name="object 19"/>
          <p:cNvSpPr txBox="1"/>
          <p:nvPr/>
        </p:nvSpPr>
        <p:spPr>
          <a:xfrm>
            <a:off x="6145191" y="2729844"/>
            <a:ext cx="1881470" cy="811456"/>
          </a:xfrm>
          <a:prstGeom prst="rect">
            <a:avLst/>
          </a:prstGeom>
        </p:spPr>
        <p:txBody>
          <a:bodyPr vert="horz" wrap="square" lIns="0" tIns="11128" rIns="0" bIns="0" rtlCol="0">
            <a:spAutoFit/>
          </a:bodyPr>
          <a:lstStyle/>
          <a:p>
            <a:pPr marL="11128" defTabSz="801188">
              <a:spcBef>
                <a:spcPts val="88"/>
              </a:spcBef>
            </a:pPr>
            <a:r>
              <a:rPr sz="2600" b="1" spc="-13" dirty="0">
                <a:solidFill>
                  <a:srgbClr val="BA1C47"/>
                </a:solidFill>
                <a:latin typeface="Arial"/>
                <a:cs typeface="Arial"/>
              </a:rPr>
              <a:t>#in-links </a:t>
            </a:r>
            <a:r>
              <a:rPr sz="2600" b="1" dirty="0">
                <a:solidFill>
                  <a:srgbClr val="BA1C47"/>
                </a:solidFill>
                <a:latin typeface="Arial"/>
                <a:cs typeface="Arial"/>
              </a:rPr>
              <a:t>=</a:t>
            </a:r>
            <a:r>
              <a:rPr sz="2600" b="1" spc="-92" dirty="0">
                <a:solidFill>
                  <a:srgbClr val="BA1C47"/>
                </a:solidFill>
                <a:latin typeface="Arial"/>
                <a:cs typeface="Arial"/>
              </a:rPr>
              <a:t> </a:t>
            </a:r>
            <a:r>
              <a:rPr sz="2600" b="1" dirty="0">
                <a:solidFill>
                  <a:srgbClr val="BA1C47"/>
                </a:solidFill>
                <a:latin typeface="Arial"/>
                <a:cs typeface="Arial"/>
              </a:rPr>
              <a:t>3</a:t>
            </a:r>
            <a:endParaRPr sz="2600">
              <a:solidFill>
                <a:prstClr val="black"/>
              </a:solidFill>
              <a:latin typeface="Arial"/>
              <a:cs typeface="Arial"/>
            </a:endParaRPr>
          </a:p>
        </p:txBody>
      </p:sp>
    </p:spTree>
    <p:extLst>
      <p:ext uri="{BB962C8B-B14F-4D97-AF65-F5344CB8AC3E}">
        <p14:creationId xmlns:p14="http://schemas.microsoft.com/office/powerpoint/2010/main" val="2951293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2675" y="563049"/>
            <a:ext cx="8296931" cy="1498856"/>
          </a:xfrm>
          <a:custGeom>
            <a:avLst/>
            <a:gdLst/>
            <a:ahLst/>
            <a:cxnLst/>
            <a:rect l="l" t="t" r="r" b="b"/>
            <a:pathLst>
              <a:path w="9702800" h="1652905">
                <a:moveTo>
                  <a:pt x="9702798" y="0"/>
                </a:moveTo>
                <a:lnTo>
                  <a:pt x="0" y="0"/>
                </a:lnTo>
                <a:lnTo>
                  <a:pt x="0" y="1652447"/>
                </a:lnTo>
                <a:lnTo>
                  <a:pt x="9702798" y="1652447"/>
                </a:lnTo>
                <a:lnTo>
                  <a:pt x="9702798" y="0"/>
                </a:lnTo>
                <a:close/>
              </a:path>
            </a:pathLst>
          </a:custGeom>
          <a:solidFill>
            <a:srgbClr val="D9D9D9">
              <a:alpha val="65098"/>
            </a:srgbClr>
          </a:solidFill>
        </p:spPr>
        <p:txBody>
          <a:bodyPr wrap="square" lIns="0" tIns="0" rIns="0" bIns="0" rtlCol="0"/>
          <a:lstStyle/>
          <a:p>
            <a:pPr defTabSz="801188"/>
            <a:endParaRPr>
              <a:solidFill>
                <a:prstClr val="black"/>
              </a:solidFill>
            </a:endParaRPr>
          </a:p>
        </p:txBody>
      </p:sp>
      <p:sp>
        <p:nvSpPr>
          <p:cNvPr id="3" name="object 3"/>
          <p:cNvSpPr txBox="1"/>
          <p:nvPr/>
        </p:nvSpPr>
        <p:spPr>
          <a:xfrm>
            <a:off x="899633" y="183347"/>
            <a:ext cx="7277190" cy="2078469"/>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Simple </a:t>
            </a:r>
            <a:r>
              <a:rPr spc="9" dirty="0">
                <a:solidFill>
                  <a:srgbClr val="FFFFFF"/>
                </a:solidFill>
                <a:latin typeface="Arial"/>
                <a:cs typeface="Arial"/>
              </a:rPr>
              <a:t>method </a:t>
            </a:r>
            <a:r>
              <a:rPr dirty="0">
                <a:solidFill>
                  <a:srgbClr val="FFFFFF"/>
                </a:solidFill>
                <a:latin typeface="Arial"/>
                <a:cs typeface="Arial"/>
              </a:rPr>
              <a:t>to </a:t>
            </a:r>
            <a:r>
              <a:rPr spc="4" dirty="0">
                <a:solidFill>
                  <a:srgbClr val="FFFFFF"/>
                </a:solidFill>
                <a:latin typeface="Arial"/>
                <a:cs typeface="Arial"/>
              </a:rPr>
              <a:t>evaluate </a:t>
            </a:r>
            <a:r>
              <a:rPr spc="9" dirty="0">
                <a:solidFill>
                  <a:srgbClr val="FFFFFF"/>
                </a:solidFill>
                <a:latin typeface="Arial"/>
                <a:cs typeface="Arial"/>
              </a:rPr>
              <a:t>webpage</a:t>
            </a:r>
            <a:r>
              <a:rPr spc="48" dirty="0">
                <a:solidFill>
                  <a:srgbClr val="FFFFFF"/>
                </a:solidFill>
                <a:latin typeface="Arial"/>
                <a:cs typeface="Arial"/>
              </a:rPr>
              <a:t> </a:t>
            </a:r>
            <a:r>
              <a:rPr spc="4" dirty="0">
                <a:solidFill>
                  <a:srgbClr val="FFFFFF"/>
                </a:solidFill>
                <a:latin typeface="Arial"/>
                <a:cs typeface="Arial"/>
              </a:rPr>
              <a:t>importance</a:t>
            </a:r>
            <a:endParaRPr>
              <a:solidFill>
                <a:prstClr val="black"/>
              </a:solidFill>
              <a:latin typeface="Arial"/>
              <a:cs typeface="Arial"/>
            </a:endParaRPr>
          </a:p>
          <a:p>
            <a:pPr marL="116839" defTabSz="801188">
              <a:spcBef>
                <a:spcPts val="1721"/>
              </a:spcBef>
            </a:pPr>
            <a:r>
              <a:rPr u="sng" spc="4" dirty="0">
                <a:solidFill>
                  <a:srgbClr val="2A2A2A"/>
                </a:solidFill>
                <a:uFill>
                  <a:solidFill>
                    <a:srgbClr val="2A2A2A"/>
                  </a:solidFill>
                </a:uFill>
                <a:latin typeface="Arial"/>
                <a:cs typeface="Arial"/>
              </a:rPr>
              <a:t>Simple assumption (majority</a:t>
            </a:r>
            <a:r>
              <a:rPr u="sng" spc="13" dirty="0">
                <a:solidFill>
                  <a:srgbClr val="2A2A2A"/>
                </a:solidFill>
                <a:uFill>
                  <a:solidFill>
                    <a:srgbClr val="2A2A2A"/>
                  </a:solidFill>
                </a:uFill>
                <a:latin typeface="Arial"/>
                <a:cs typeface="Arial"/>
              </a:rPr>
              <a:t> </a:t>
            </a:r>
            <a:r>
              <a:rPr u="sng" spc="4" dirty="0">
                <a:solidFill>
                  <a:srgbClr val="2A2A2A"/>
                </a:solidFill>
                <a:uFill>
                  <a:solidFill>
                    <a:srgbClr val="2A2A2A"/>
                  </a:solidFill>
                </a:uFill>
                <a:latin typeface="Arial"/>
                <a:cs typeface="Arial"/>
              </a:rPr>
              <a:t>voting)</a:t>
            </a:r>
            <a:endParaRPr>
              <a:solidFill>
                <a:prstClr val="black"/>
              </a:solidFill>
              <a:latin typeface="Arial"/>
              <a:cs typeface="Arial"/>
            </a:endParaRPr>
          </a:p>
          <a:p>
            <a:pPr marL="116839" marR="4453" defTabSz="801188">
              <a:lnSpc>
                <a:spcPts val="3322"/>
              </a:lnSpc>
              <a:spcBef>
                <a:spcPts val="188"/>
              </a:spcBef>
            </a:pPr>
            <a:r>
              <a:rPr sz="2800" b="1" spc="-4" dirty="0">
                <a:solidFill>
                  <a:srgbClr val="2A2A2A"/>
                </a:solidFill>
                <a:latin typeface="Arial"/>
                <a:cs typeface="Arial"/>
              </a:rPr>
              <a:t>If </a:t>
            </a:r>
            <a:r>
              <a:rPr sz="2800" b="1" dirty="0">
                <a:solidFill>
                  <a:srgbClr val="2A2A2A"/>
                </a:solidFill>
                <a:latin typeface="Arial"/>
                <a:cs typeface="Arial"/>
              </a:rPr>
              <a:t>a </a:t>
            </a:r>
            <a:r>
              <a:rPr sz="2800" b="1" spc="-9" dirty="0">
                <a:solidFill>
                  <a:srgbClr val="2A2A2A"/>
                </a:solidFill>
                <a:latin typeface="Arial"/>
                <a:cs typeface="Arial"/>
              </a:rPr>
              <a:t>webpage </a:t>
            </a:r>
            <a:r>
              <a:rPr sz="2800" b="1" spc="-4" dirty="0">
                <a:solidFill>
                  <a:srgbClr val="2A2A2A"/>
                </a:solidFill>
                <a:latin typeface="Arial"/>
                <a:cs typeface="Arial"/>
              </a:rPr>
              <a:t>is </a:t>
            </a:r>
            <a:r>
              <a:rPr sz="2800" b="1" spc="-9" dirty="0">
                <a:solidFill>
                  <a:srgbClr val="BA1C47"/>
                </a:solidFill>
                <a:latin typeface="Arial"/>
                <a:cs typeface="Arial"/>
              </a:rPr>
              <a:t>linked </a:t>
            </a:r>
            <a:r>
              <a:rPr sz="2800" b="1" spc="-4" dirty="0">
                <a:solidFill>
                  <a:srgbClr val="BA1C47"/>
                </a:solidFill>
                <a:latin typeface="Arial"/>
                <a:cs typeface="Arial"/>
              </a:rPr>
              <a:t>by </a:t>
            </a:r>
            <a:r>
              <a:rPr sz="2800" b="1" dirty="0">
                <a:solidFill>
                  <a:srgbClr val="BA1C47"/>
                </a:solidFill>
                <a:latin typeface="Arial"/>
                <a:cs typeface="Arial"/>
              </a:rPr>
              <a:t>a </a:t>
            </a:r>
            <a:r>
              <a:rPr sz="2800" b="1" spc="-4" dirty="0">
                <a:solidFill>
                  <a:srgbClr val="BA1C47"/>
                </a:solidFill>
                <a:latin typeface="Arial"/>
                <a:cs typeface="Arial"/>
              </a:rPr>
              <a:t>lot of</a:t>
            </a:r>
            <a:r>
              <a:rPr sz="2800" b="1" spc="-70" dirty="0">
                <a:solidFill>
                  <a:srgbClr val="BA1C47"/>
                </a:solidFill>
                <a:latin typeface="Arial"/>
                <a:cs typeface="Arial"/>
              </a:rPr>
              <a:t> </a:t>
            </a:r>
            <a:r>
              <a:rPr sz="2800" b="1" spc="-13" dirty="0">
                <a:solidFill>
                  <a:srgbClr val="BA1C47"/>
                </a:solidFill>
                <a:latin typeface="Arial"/>
                <a:cs typeface="Arial"/>
              </a:rPr>
              <a:t>webpages</a:t>
            </a:r>
            <a:r>
              <a:rPr sz="2800" b="1" spc="-13" dirty="0">
                <a:solidFill>
                  <a:srgbClr val="2A2A2A"/>
                </a:solidFill>
                <a:latin typeface="Arial"/>
                <a:cs typeface="Arial"/>
              </a:rPr>
              <a:t>,  </a:t>
            </a:r>
            <a:r>
              <a:rPr sz="2800" b="1" spc="-4" dirty="0">
                <a:solidFill>
                  <a:srgbClr val="2A2A2A"/>
                </a:solidFill>
                <a:latin typeface="Arial"/>
                <a:cs typeface="Arial"/>
              </a:rPr>
              <a:t>the </a:t>
            </a:r>
            <a:r>
              <a:rPr sz="2800" b="1" spc="-9" dirty="0">
                <a:solidFill>
                  <a:srgbClr val="2A2A2A"/>
                </a:solidFill>
                <a:latin typeface="Arial"/>
                <a:cs typeface="Arial"/>
              </a:rPr>
              <a:t>webpage can </a:t>
            </a:r>
            <a:r>
              <a:rPr sz="2800" b="1" spc="-4" dirty="0">
                <a:solidFill>
                  <a:srgbClr val="2A2A2A"/>
                </a:solidFill>
                <a:latin typeface="Arial"/>
                <a:cs typeface="Arial"/>
              </a:rPr>
              <a:t>be</a:t>
            </a:r>
            <a:r>
              <a:rPr sz="2800" b="1" spc="-35" dirty="0">
                <a:solidFill>
                  <a:srgbClr val="2A2A2A"/>
                </a:solidFill>
                <a:latin typeface="Arial"/>
                <a:cs typeface="Arial"/>
              </a:rPr>
              <a:t> </a:t>
            </a:r>
            <a:r>
              <a:rPr sz="2800" b="1" spc="-9" dirty="0">
                <a:solidFill>
                  <a:srgbClr val="2A2A2A"/>
                </a:solidFill>
                <a:latin typeface="Arial"/>
                <a:cs typeface="Arial"/>
              </a:rPr>
              <a:t>important.</a:t>
            </a:r>
            <a:endParaRPr sz="2800">
              <a:solidFill>
                <a:prstClr val="black"/>
              </a:solidFill>
              <a:latin typeface="Arial"/>
              <a:cs typeface="Arial"/>
            </a:endParaRPr>
          </a:p>
        </p:txBody>
      </p:sp>
      <p:grpSp>
        <p:nvGrpSpPr>
          <p:cNvPr id="4" name="object 4"/>
          <p:cNvGrpSpPr/>
          <p:nvPr/>
        </p:nvGrpSpPr>
        <p:grpSpPr>
          <a:xfrm>
            <a:off x="2190259" y="2630282"/>
            <a:ext cx="3809638" cy="3487734"/>
            <a:chOff x="2561386" y="2900616"/>
            <a:chExt cx="4455160" cy="3846195"/>
          </a:xfrm>
        </p:grpSpPr>
        <p:sp>
          <p:nvSpPr>
            <p:cNvPr id="5" name="object 5"/>
            <p:cNvSpPr/>
            <p:nvPr/>
          </p:nvSpPr>
          <p:spPr>
            <a:xfrm>
              <a:off x="3954399"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6" name="object 6"/>
            <p:cNvSpPr/>
            <p:nvPr/>
          </p:nvSpPr>
          <p:spPr>
            <a:xfrm>
              <a:off x="3954399"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70C0"/>
              </a:solidFill>
            </a:ln>
          </p:spPr>
          <p:txBody>
            <a:bodyPr wrap="square" lIns="0" tIns="0" rIns="0" bIns="0" rtlCol="0"/>
            <a:lstStyle/>
            <a:p>
              <a:pPr defTabSz="801188"/>
              <a:endParaRPr>
                <a:solidFill>
                  <a:prstClr val="black"/>
                </a:solidFill>
              </a:endParaRPr>
            </a:p>
          </p:txBody>
        </p:sp>
        <p:sp>
          <p:nvSpPr>
            <p:cNvPr id="7" name="object 7"/>
            <p:cNvSpPr/>
            <p:nvPr/>
          </p:nvSpPr>
          <p:spPr>
            <a:xfrm>
              <a:off x="4195079" y="3630980"/>
              <a:ext cx="212090" cy="1386840"/>
            </a:xfrm>
            <a:custGeom>
              <a:avLst/>
              <a:gdLst/>
              <a:ahLst/>
              <a:cxnLst/>
              <a:rect l="l" t="t" r="r" b="b"/>
              <a:pathLst>
                <a:path w="212089" h="1386839">
                  <a:moveTo>
                    <a:pt x="20374" y="1174860"/>
                  </a:moveTo>
                  <a:lnTo>
                    <a:pt x="11515" y="1177886"/>
                  </a:lnTo>
                  <a:lnTo>
                    <a:pt x="4519" y="1184114"/>
                  </a:lnTo>
                  <a:lnTo>
                    <a:pt x="590" y="1192258"/>
                  </a:lnTo>
                  <a:lnTo>
                    <a:pt x="0" y="1201280"/>
                  </a:lnTo>
                  <a:lnTo>
                    <a:pt x="3019" y="1210144"/>
                  </a:lnTo>
                  <a:lnTo>
                    <a:pt x="105940" y="1386560"/>
                  </a:lnTo>
                  <a:lnTo>
                    <a:pt x="133239" y="1339761"/>
                  </a:lnTo>
                  <a:lnTo>
                    <a:pt x="82356" y="1339761"/>
                  </a:lnTo>
                  <a:lnTo>
                    <a:pt x="82350" y="1252518"/>
                  </a:lnTo>
                  <a:lnTo>
                    <a:pt x="43761" y="1186370"/>
                  </a:lnTo>
                  <a:lnTo>
                    <a:pt x="37538" y="1179374"/>
                  </a:lnTo>
                  <a:lnTo>
                    <a:pt x="29395" y="1175446"/>
                  </a:lnTo>
                  <a:lnTo>
                    <a:pt x="20374" y="1174860"/>
                  </a:lnTo>
                  <a:close/>
                </a:path>
                <a:path w="212089" h="1386839">
                  <a:moveTo>
                    <a:pt x="82356" y="1252528"/>
                  </a:moveTo>
                  <a:lnTo>
                    <a:pt x="82356" y="1339761"/>
                  </a:lnTo>
                  <a:lnTo>
                    <a:pt x="129524" y="1339761"/>
                  </a:lnTo>
                  <a:lnTo>
                    <a:pt x="129524" y="1327873"/>
                  </a:lnTo>
                  <a:lnTo>
                    <a:pt x="85569" y="1327873"/>
                  </a:lnTo>
                  <a:lnTo>
                    <a:pt x="105938" y="1292952"/>
                  </a:lnTo>
                  <a:lnTo>
                    <a:pt x="82356" y="1252528"/>
                  </a:lnTo>
                  <a:close/>
                </a:path>
                <a:path w="212089" h="1386839">
                  <a:moveTo>
                    <a:pt x="191500" y="1174860"/>
                  </a:moveTo>
                  <a:lnTo>
                    <a:pt x="182478" y="1175446"/>
                  </a:lnTo>
                  <a:lnTo>
                    <a:pt x="174334" y="1179374"/>
                  </a:lnTo>
                  <a:lnTo>
                    <a:pt x="168106" y="1186370"/>
                  </a:lnTo>
                  <a:lnTo>
                    <a:pt x="129523" y="1252518"/>
                  </a:lnTo>
                  <a:lnTo>
                    <a:pt x="129524" y="1339761"/>
                  </a:lnTo>
                  <a:lnTo>
                    <a:pt x="133239" y="1339761"/>
                  </a:lnTo>
                  <a:lnTo>
                    <a:pt x="208848" y="1210144"/>
                  </a:lnTo>
                  <a:lnTo>
                    <a:pt x="211873" y="1201280"/>
                  </a:lnTo>
                  <a:lnTo>
                    <a:pt x="211283" y="1192258"/>
                  </a:lnTo>
                  <a:lnTo>
                    <a:pt x="207355" y="1184114"/>
                  </a:lnTo>
                  <a:lnTo>
                    <a:pt x="200364" y="1177886"/>
                  </a:lnTo>
                  <a:lnTo>
                    <a:pt x="191500" y="1174860"/>
                  </a:lnTo>
                  <a:close/>
                </a:path>
                <a:path w="212089" h="1386839">
                  <a:moveTo>
                    <a:pt x="105938" y="1292952"/>
                  </a:moveTo>
                  <a:lnTo>
                    <a:pt x="85569" y="1327873"/>
                  </a:lnTo>
                  <a:lnTo>
                    <a:pt x="126311" y="1327873"/>
                  </a:lnTo>
                  <a:lnTo>
                    <a:pt x="105938" y="1292952"/>
                  </a:lnTo>
                  <a:close/>
                </a:path>
                <a:path w="212089" h="1386839">
                  <a:moveTo>
                    <a:pt x="129523" y="1252518"/>
                  </a:moveTo>
                  <a:lnTo>
                    <a:pt x="105938" y="1292952"/>
                  </a:lnTo>
                  <a:lnTo>
                    <a:pt x="126311" y="1327873"/>
                  </a:lnTo>
                  <a:lnTo>
                    <a:pt x="129524" y="1327873"/>
                  </a:lnTo>
                  <a:lnTo>
                    <a:pt x="129523" y="1252518"/>
                  </a:lnTo>
                  <a:close/>
                </a:path>
                <a:path w="212089" h="1386839">
                  <a:moveTo>
                    <a:pt x="129511" y="0"/>
                  </a:moveTo>
                  <a:lnTo>
                    <a:pt x="82356" y="0"/>
                  </a:lnTo>
                  <a:lnTo>
                    <a:pt x="82356" y="1252528"/>
                  </a:lnTo>
                  <a:lnTo>
                    <a:pt x="105938" y="1292952"/>
                  </a:lnTo>
                  <a:lnTo>
                    <a:pt x="129517" y="1252528"/>
                  </a:lnTo>
                  <a:lnTo>
                    <a:pt x="129511"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8" name="object 8"/>
            <p:cNvSpPr/>
            <p:nvPr/>
          </p:nvSpPr>
          <p:spPr>
            <a:xfrm>
              <a:off x="6286157"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BA1C47"/>
              </a:solidFill>
            </a:ln>
          </p:spPr>
          <p:txBody>
            <a:bodyPr wrap="square" lIns="0" tIns="0" rIns="0" bIns="0" rtlCol="0"/>
            <a:lstStyle/>
            <a:p>
              <a:pPr defTabSz="801188"/>
              <a:endParaRPr>
                <a:solidFill>
                  <a:prstClr val="black"/>
                </a:solidFill>
              </a:endParaRPr>
            </a:p>
          </p:txBody>
        </p:sp>
        <p:sp>
          <p:nvSpPr>
            <p:cNvPr id="9" name="object 9"/>
            <p:cNvSpPr/>
            <p:nvPr/>
          </p:nvSpPr>
          <p:spPr>
            <a:xfrm>
              <a:off x="6286157"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B050"/>
              </a:solidFill>
            </a:ln>
          </p:spPr>
          <p:txBody>
            <a:bodyPr wrap="square" lIns="0" tIns="0" rIns="0" bIns="0" rtlCol="0"/>
            <a:lstStyle/>
            <a:p>
              <a:pPr defTabSz="801188"/>
              <a:endParaRPr>
                <a:solidFill>
                  <a:prstClr val="black"/>
                </a:solidFill>
              </a:endParaRPr>
            </a:p>
          </p:txBody>
        </p:sp>
        <p:sp>
          <p:nvSpPr>
            <p:cNvPr id="10" name="object 10"/>
            <p:cNvSpPr/>
            <p:nvPr/>
          </p:nvSpPr>
          <p:spPr>
            <a:xfrm>
              <a:off x="4530699" y="3272967"/>
              <a:ext cx="2113915" cy="1846580"/>
            </a:xfrm>
            <a:custGeom>
              <a:avLst/>
              <a:gdLst/>
              <a:ahLst/>
              <a:cxnLst/>
              <a:rect l="l" t="t" r="r" b="b"/>
              <a:pathLst>
                <a:path w="2113915" h="1846579">
                  <a:moveTo>
                    <a:pt x="1755559" y="105943"/>
                  </a:moveTo>
                  <a:lnTo>
                    <a:pt x="1715122" y="82359"/>
                  </a:lnTo>
                  <a:lnTo>
                    <a:pt x="1579143" y="3022"/>
                  </a:lnTo>
                  <a:lnTo>
                    <a:pt x="1570278" y="0"/>
                  </a:lnTo>
                  <a:lnTo>
                    <a:pt x="1561249" y="596"/>
                  </a:lnTo>
                  <a:lnTo>
                    <a:pt x="1553108" y="4521"/>
                  </a:lnTo>
                  <a:lnTo>
                    <a:pt x="1546885" y="11518"/>
                  </a:lnTo>
                  <a:lnTo>
                    <a:pt x="1543850" y="20383"/>
                  </a:lnTo>
                  <a:lnTo>
                    <a:pt x="1544447" y="29400"/>
                  </a:lnTo>
                  <a:lnTo>
                    <a:pt x="1548371" y="37541"/>
                  </a:lnTo>
                  <a:lnTo>
                    <a:pt x="1555381" y="43764"/>
                  </a:lnTo>
                  <a:lnTo>
                    <a:pt x="1621523" y="82359"/>
                  </a:lnTo>
                  <a:lnTo>
                    <a:pt x="179946" y="82359"/>
                  </a:lnTo>
                  <a:lnTo>
                    <a:pt x="179946" y="129514"/>
                  </a:lnTo>
                  <a:lnTo>
                    <a:pt x="1621536" y="129514"/>
                  </a:lnTo>
                  <a:lnTo>
                    <a:pt x="1555381" y="168109"/>
                  </a:lnTo>
                  <a:lnTo>
                    <a:pt x="1548371" y="174345"/>
                  </a:lnTo>
                  <a:lnTo>
                    <a:pt x="1544447" y="182486"/>
                  </a:lnTo>
                  <a:lnTo>
                    <a:pt x="1543850" y="191516"/>
                  </a:lnTo>
                  <a:lnTo>
                    <a:pt x="1546885" y="200367"/>
                  </a:lnTo>
                  <a:lnTo>
                    <a:pt x="1553108" y="207365"/>
                  </a:lnTo>
                  <a:lnTo>
                    <a:pt x="1561249" y="211289"/>
                  </a:lnTo>
                  <a:lnTo>
                    <a:pt x="1570278" y="211886"/>
                  </a:lnTo>
                  <a:lnTo>
                    <a:pt x="1579143" y="208851"/>
                  </a:lnTo>
                  <a:lnTo>
                    <a:pt x="1715122" y="129527"/>
                  </a:lnTo>
                  <a:lnTo>
                    <a:pt x="1755559" y="105943"/>
                  </a:lnTo>
                  <a:close/>
                </a:path>
                <a:path w="2113915" h="1846579">
                  <a:moveTo>
                    <a:pt x="1857057" y="1846059"/>
                  </a:moveTo>
                  <a:lnTo>
                    <a:pt x="1852676" y="1833321"/>
                  </a:lnTo>
                  <a:lnTo>
                    <a:pt x="1790738" y="1652879"/>
                  </a:lnTo>
                  <a:lnTo>
                    <a:pt x="1786001" y="1644802"/>
                  </a:lnTo>
                  <a:lnTo>
                    <a:pt x="1778787" y="1639354"/>
                  </a:lnTo>
                  <a:lnTo>
                    <a:pt x="1770049" y="1637004"/>
                  </a:lnTo>
                  <a:lnTo>
                    <a:pt x="1760778" y="1638223"/>
                  </a:lnTo>
                  <a:lnTo>
                    <a:pt x="1752688" y="1642960"/>
                  </a:lnTo>
                  <a:lnTo>
                    <a:pt x="1747240" y="1650187"/>
                  </a:lnTo>
                  <a:lnTo>
                    <a:pt x="1744903" y="1658912"/>
                  </a:lnTo>
                  <a:lnTo>
                    <a:pt x="1746135" y="1668195"/>
                  </a:lnTo>
                  <a:lnTo>
                    <a:pt x="1770989" y="1740636"/>
                  </a:lnTo>
                  <a:lnTo>
                    <a:pt x="30810" y="238645"/>
                  </a:lnTo>
                  <a:lnTo>
                    <a:pt x="0" y="274345"/>
                  </a:lnTo>
                  <a:lnTo>
                    <a:pt x="1740166" y="1776336"/>
                  </a:lnTo>
                  <a:lnTo>
                    <a:pt x="1664893" y="1762315"/>
                  </a:lnTo>
                  <a:lnTo>
                    <a:pt x="1655521" y="1762467"/>
                  </a:lnTo>
                  <a:lnTo>
                    <a:pt x="1647228" y="1766062"/>
                  </a:lnTo>
                  <a:lnTo>
                    <a:pt x="1640878" y="1772513"/>
                  </a:lnTo>
                  <a:lnTo>
                    <a:pt x="1637385" y="1781187"/>
                  </a:lnTo>
                  <a:lnTo>
                    <a:pt x="1637525" y="1790560"/>
                  </a:lnTo>
                  <a:lnTo>
                    <a:pt x="1641119" y="1798853"/>
                  </a:lnTo>
                  <a:lnTo>
                    <a:pt x="1647571" y="1805190"/>
                  </a:lnTo>
                  <a:lnTo>
                    <a:pt x="1656257" y="1808683"/>
                  </a:lnTo>
                  <a:lnTo>
                    <a:pt x="1857057" y="1846059"/>
                  </a:lnTo>
                  <a:close/>
                </a:path>
                <a:path w="2113915" h="1846579">
                  <a:moveTo>
                    <a:pt x="2113470" y="543191"/>
                  </a:moveTo>
                  <a:lnTo>
                    <a:pt x="2110435" y="534327"/>
                  </a:lnTo>
                  <a:lnTo>
                    <a:pt x="2034832" y="404710"/>
                  </a:lnTo>
                  <a:lnTo>
                    <a:pt x="2007539" y="357911"/>
                  </a:lnTo>
                  <a:lnTo>
                    <a:pt x="1904619" y="534327"/>
                  </a:lnTo>
                  <a:lnTo>
                    <a:pt x="1901596" y="543191"/>
                  </a:lnTo>
                  <a:lnTo>
                    <a:pt x="1902180" y="552221"/>
                  </a:lnTo>
                  <a:lnTo>
                    <a:pt x="1906117" y="560362"/>
                  </a:lnTo>
                  <a:lnTo>
                    <a:pt x="1913115" y="566585"/>
                  </a:lnTo>
                  <a:lnTo>
                    <a:pt x="1921967" y="569620"/>
                  </a:lnTo>
                  <a:lnTo>
                    <a:pt x="1930984" y="569023"/>
                  </a:lnTo>
                  <a:lnTo>
                    <a:pt x="1939124" y="565099"/>
                  </a:lnTo>
                  <a:lnTo>
                    <a:pt x="1945360" y="558088"/>
                  </a:lnTo>
                  <a:lnTo>
                    <a:pt x="1983943" y="491959"/>
                  </a:lnTo>
                  <a:lnTo>
                    <a:pt x="1983955" y="404710"/>
                  </a:lnTo>
                  <a:lnTo>
                    <a:pt x="1983955" y="491947"/>
                  </a:lnTo>
                  <a:lnTo>
                    <a:pt x="1983955" y="1681441"/>
                  </a:lnTo>
                  <a:lnTo>
                    <a:pt x="2031123" y="1681441"/>
                  </a:lnTo>
                  <a:lnTo>
                    <a:pt x="2031111" y="491947"/>
                  </a:lnTo>
                  <a:lnTo>
                    <a:pt x="2069706" y="558088"/>
                  </a:lnTo>
                  <a:lnTo>
                    <a:pt x="2075929" y="565099"/>
                  </a:lnTo>
                  <a:lnTo>
                    <a:pt x="2084070" y="569023"/>
                  </a:lnTo>
                  <a:lnTo>
                    <a:pt x="2093099" y="569620"/>
                  </a:lnTo>
                  <a:lnTo>
                    <a:pt x="2101951" y="566585"/>
                  </a:lnTo>
                  <a:lnTo>
                    <a:pt x="2108949" y="560362"/>
                  </a:lnTo>
                  <a:lnTo>
                    <a:pt x="2112873" y="552221"/>
                  </a:lnTo>
                  <a:lnTo>
                    <a:pt x="2113470" y="543191"/>
                  </a:lnTo>
                  <a:close/>
                </a:path>
              </a:pathLst>
            </a:custGeom>
            <a:solidFill>
              <a:srgbClr val="404040"/>
            </a:solidFill>
          </p:spPr>
          <p:txBody>
            <a:bodyPr wrap="square" lIns="0" tIns="0" rIns="0" bIns="0" rtlCol="0"/>
            <a:lstStyle/>
            <a:p>
              <a:pPr defTabSz="801188"/>
              <a:endParaRPr>
                <a:solidFill>
                  <a:prstClr val="black"/>
                </a:solidFill>
              </a:endParaRPr>
            </a:p>
          </p:txBody>
        </p:sp>
        <p:sp>
          <p:nvSpPr>
            <p:cNvPr id="11" name="object 11"/>
            <p:cNvSpPr/>
            <p:nvPr/>
          </p:nvSpPr>
          <p:spPr>
            <a:xfrm>
              <a:off x="2583294" y="603107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2" name="object 12"/>
            <p:cNvSpPr/>
            <p:nvPr/>
          </p:nvSpPr>
          <p:spPr>
            <a:xfrm>
              <a:off x="3246082" y="3083915"/>
              <a:ext cx="3587750" cy="3149600"/>
            </a:xfrm>
            <a:custGeom>
              <a:avLst/>
              <a:gdLst/>
              <a:ahLst/>
              <a:cxnLst/>
              <a:rect l="l" t="t" r="r" b="b"/>
              <a:pathLst>
                <a:path w="3587750" h="3149600">
                  <a:moveTo>
                    <a:pt x="771423" y="2500630"/>
                  </a:moveTo>
                  <a:lnTo>
                    <a:pt x="570014" y="2534513"/>
                  </a:lnTo>
                  <a:lnTo>
                    <a:pt x="550672" y="2561679"/>
                  </a:lnTo>
                  <a:lnTo>
                    <a:pt x="554012" y="2570429"/>
                  </a:lnTo>
                  <a:lnTo>
                    <a:pt x="560247" y="2576982"/>
                  </a:lnTo>
                  <a:lnTo>
                    <a:pt x="568477" y="2580716"/>
                  </a:lnTo>
                  <a:lnTo>
                    <a:pt x="577837" y="2581021"/>
                  </a:lnTo>
                  <a:lnTo>
                    <a:pt x="653364" y="2568321"/>
                  </a:lnTo>
                  <a:lnTo>
                    <a:pt x="0" y="3112782"/>
                  </a:lnTo>
                  <a:lnTo>
                    <a:pt x="30187" y="3149015"/>
                  </a:lnTo>
                  <a:lnTo>
                    <a:pt x="683539" y="2604566"/>
                  </a:lnTo>
                  <a:lnTo>
                    <a:pt x="657440" y="2676550"/>
                  </a:lnTo>
                  <a:lnTo>
                    <a:pt x="680821" y="2708148"/>
                  </a:lnTo>
                  <a:lnTo>
                    <a:pt x="689584" y="2705951"/>
                  </a:lnTo>
                  <a:lnTo>
                    <a:pt x="696899" y="2700629"/>
                  </a:lnTo>
                  <a:lnTo>
                    <a:pt x="701776" y="2692628"/>
                  </a:lnTo>
                  <a:lnTo>
                    <a:pt x="767118" y="2512479"/>
                  </a:lnTo>
                  <a:lnTo>
                    <a:pt x="771423" y="2500630"/>
                  </a:lnTo>
                  <a:close/>
                </a:path>
                <a:path w="3587750" h="3149600">
                  <a:moveTo>
                    <a:pt x="3019133" y="82346"/>
                  </a:moveTo>
                  <a:lnTo>
                    <a:pt x="1535468" y="82346"/>
                  </a:lnTo>
                  <a:lnTo>
                    <a:pt x="1601622" y="43764"/>
                  </a:lnTo>
                  <a:lnTo>
                    <a:pt x="1608607" y="37541"/>
                  </a:lnTo>
                  <a:lnTo>
                    <a:pt x="1612544" y="29400"/>
                  </a:lnTo>
                  <a:lnTo>
                    <a:pt x="1613128" y="20370"/>
                  </a:lnTo>
                  <a:lnTo>
                    <a:pt x="1610106" y="11506"/>
                  </a:lnTo>
                  <a:lnTo>
                    <a:pt x="1603870" y="4521"/>
                  </a:lnTo>
                  <a:lnTo>
                    <a:pt x="1595729" y="584"/>
                  </a:lnTo>
                  <a:lnTo>
                    <a:pt x="1586699" y="0"/>
                  </a:lnTo>
                  <a:lnTo>
                    <a:pt x="1577848" y="3022"/>
                  </a:lnTo>
                  <a:lnTo>
                    <a:pt x="1401432" y="105930"/>
                  </a:lnTo>
                  <a:lnTo>
                    <a:pt x="1577848" y="208838"/>
                  </a:lnTo>
                  <a:lnTo>
                    <a:pt x="1586699" y="211874"/>
                  </a:lnTo>
                  <a:lnTo>
                    <a:pt x="1595729" y="211289"/>
                  </a:lnTo>
                  <a:lnTo>
                    <a:pt x="1603870" y="207352"/>
                  </a:lnTo>
                  <a:lnTo>
                    <a:pt x="1610106" y="200355"/>
                  </a:lnTo>
                  <a:lnTo>
                    <a:pt x="1613128" y="191503"/>
                  </a:lnTo>
                  <a:lnTo>
                    <a:pt x="1612544" y="182473"/>
                  </a:lnTo>
                  <a:lnTo>
                    <a:pt x="1608607" y="174332"/>
                  </a:lnTo>
                  <a:lnTo>
                    <a:pt x="1601622" y="168097"/>
                  </a:lnTo>
                  <a:lnTo>
                    <a:pt x="1535468" y="129514"/>
                  </a:lnTo>
                  <a:lnTo>
                    <a:pt x="3019133" y="129514"/>
                  </a:lnTo>
                  <a:lnTo>
                    <a:pt x="3019133" y="82346"/>
                  </a:lnTo>
                  <a:close/>
                </a:path>
                <a:path w="3587750" h="3149600">
                  <a:moveTo>
                    <a:pt x="3587140" y="1685328"/>
                  </a:moveTo>
                  <a:lnTo>
                    <a:pt x="3586556" y="1676298"/>
                  </a:lnTo>
                  <a:lnTo>
                    <a:pt x="3582619" y="1668157"/>
                  </a:lnTo>
                  <a:lnTo>
                    <a:pt x="3575634" y="1661934"/>
                  </a:lnTo>
                  <a:lnTo>
                    <a:pt x="3566769" y="1658912"/>
                  </a:lnTo>
                  <a:lnTo>
                    <a:pt x="3557740" y="1659496"/>
                  </a:lnTo>
                  <a:lnTo>
                    <a:pt x="3549599" y="1663433"/>
                  </a:lnTo>
                  <a:lnTo>
                    <a:pt x="3543389" y="1670418"/>
                  </a:lnTo>
                  <a:lnTo>
                    <a:pt x="3504793" y="1736572"/>
                  </a:lnTo>
                  <a:lnTo>
                    <a:pt x="3504793" y="547065"/>
                  </a:lnTo>
                  <a:lnTo>
                    <a:pt x="3457625" y="547065"/>
                  </a:lnTo>
                  <a:lnTo>
                    <a:pt x="3457625" y="1736572"/>
                  </a:lnTo>
                  <a:lnTo>
                    <a:pt x="3419043" y="1670418"/>
                  </a:lnTo>
                  <a:lnTo>
                    <a:pt x="3412807" y="1663433"/>
                  </a:lnTo>
                  <a:lnTo>
                    <a:pt x="3404666" y="1659496"/>
                  </a:lnTo>
                  <a:lnTo>
                    <a:pt x="3395637" y="1658912"/>
                  </a:lnTo>
                  <a:lnTo>
                    <a:pt x="3386785" y="1661934"/>
                  </a:lnTo>
                  <a:lnTo>
                    <a:pt x="3379787" y="1668157"/>
                  </a:lnTo>
                  <a:lnTo>
                    <a:pt x="3375850" y="1676298"/>
                  </a:lnTo>
                  <a:lnTo>
                    <a:pt x="3375266" y="1685328"/>
                  </a:lnTo>
                  <a:lnTo>
                    <a:pt x="3378301" y="1694180"/>
                  </a:lnTo>
                  <a:lnTo>
                    <a:pt x="3481209" y="1870608"/>
                  </a:lnTo>
                  <a:lnTo>
                    <a:pt x="3508514" y="1823796"/>
                  </a:lnTo>
                  <a:lnTo>
                    <a:pt x="3584130" y="1694180"/>
                  </a:lnTo>
                  <a:lnTo>
                    <a:pt x="3587140" y="1685328"/>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3" name="object 13"/>
          <p:cNvSpPr txBox="1"/>
          <p:nvPr/>
        </p:nvSpPr>
        <p:spPr>
          <a:xfrm>
            <a:off x="3554398" y="2768538"/>
            <a:ext cx="229686"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A</a:t>
            </a:r>
            <a:endParaRPr sz="2600">
              <a:solidFill>
                <a:prstClr val="black"/>
              </a:solidFill>
              <a:latin typeface="IPAPGothic"/>
              <a:cs typeface="IPAPGothic"/>
            </a:endParaRPr>
          </a:p>
        </p:txBody>
      </p:sp>
      <p:sp>
        <p:nvSpPr>
          <p:cNvPr id="14" name="object 14"/>
          <p:cNvSpPr txBox="1"/>
          <p:nvPr/>
        </p:nvSpPr>
        <p:spPr>
          <a:xfrm>
            <a:off x="5552418" y="2768538"/>
            <a:ext cx="236745"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B</a:t>
            </a:r>
            <a:endParaRPr sz="2600">
              <a:solidFill>
                <a:prstClr val="black"/>
              </a:solidFill>
              <a:latin typeface="IPAPGothic"/>
              <a:cs typeface="IPAPGothic"/>
            </a:endParaRPr>
          </a:p>
        </p:txBody>
      </p:sp>
      <p:sp>
        <p:nvSpPr>
          <p:cNvPr id="15" name="object 15"/>
          <p:cNvSpPr txBox="1"/>
          <p:nvPr/>
        </p:nvSpPr>
        <p:spPr>
          <a:xfrm>
            <a:off x="2367939" y="5554579"/>
            <a:ext cx="216110"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E</a:t>
            </a:r>
            <a:endParaRPr sz="2600">
              <a:solidFill>
                <a:prstClr val="black"/>
              </a:solidFill>
              <a:latin typeface="IPAPGothic"/>
              <a:cs typeface="IPAPGothic"/>
            </a:endParaRPr>
          </a:p>
        </p:txBody>
      </p:sp>
      <p:sp>
        <p:nvSpPr>
          <p:cNvPr id="16" name="object 16"/>
          <p:cNvSpPr/>
          <p:nvPr/>
        </p:nvSpPr>
        <p:spPr>
          <a:xfrm>
            <a:off x="3874254" y="3229974"/>
            <a:ext cx="1583367" cy="1449336"/>
          </a:xfrm>
          <a:custGeom>
            <a:avLst/>
            <a:gdLst/>
            <a:ahLst/>
            <a:cxnLst/>
            <a:rect l="l" t="t" r="r" b="b"/>
            <a:pathLst>
              <a:path w="1851660" h="1598295">
                <a:moveTo>
                  <a:pt x="1780327" y="61075"/>
                </a:moveTo>
                <a:lnTo>
                  <a:pt x="1734300" y="69573"/>
                </a:lnTo>
                <a:lnTo>
                  <a:pt x="0" y="1562404"/>
                </a:lnTo>
                <a:lnTo>
                  <a:pt x="30772" y="1598155"/>
                </a:lnTo>
                <a:lnTo>
                  <a:pt x="1765071" y="105324"/>
                </a:lnTo>
                <a:lnTo>
                  <a:pt x="1780327" y="61075"/>
                </a:lnTo>
                <a:close/>
              </a:path>
              <a:path w="1851660" h="1598295">
                <a:moveTo>
                  <a:pt x="1846909" y="12674"/>
                </a:moveTo>
                <a:lnTo>
                  <a:pt x="1800402" y="12674"/>
                </a:lnTo>
                <a:lnTo>
                  <a:pt x="1831174" y="48425"/>
                </a:lnTo>
                <a:lnTo>
                  <a:pt x="1765071" y="105324"/>
                </a:lnTo>
                <a:lnTo>
                  <a:pt x="1740115" y="177711"/>
                </a:lnTo>
                <a:lnTo>
                  <a:pt x="1738877" y="186996"/>
                </a:lnTo>
                <a:lnTo>
                  <a:pt x="1741212" y="195732"/>
                </a:lnTo>
                <a:lnTo>
                  <a:pt x="1746650" y="202953"/>
                </a:lnTo>
                <a:lnTo>
                  <a:pt x="1754720" y="207695"/>
                </a:lnTo>
                <a:lnTo>
                  <a:pt x="1764006" y="208940"/>
                </a:lnTo>
                <a:lnTo>
                  <a:pt x="1772742" y="206608"/>
                </a:lnTo>
                <a:lnTo>
                  <a:pt x="1779963" y="201168"/>
                </a:lnTo>
                <a:lnTo>
                  <a:pt x="1784705" y="193090"/>
                </a:lnTo>
                <a:lnTo>
                  <a:pt x="1846909" y="12674"/>
                </a:lnTo>
                <a:close/>
              </a:path>
              <a:path w="1851660" h="1598295">
                <a:moveTo>
                  <a:pt x="1809158" y="22847"/>
                </a:moveTo>
                <a:lnTo>
                  <a:pt x="1793506" y="22847"/>
                </a:lnTo>
                <a:lnTo>
                  <a:pt x="1820087" y="53733"/>
                </a:lnTo>
                <a:lnTo>
                  <a:pt x="1780327" y="61075"/>
                </a:lnTo>
                <a:lnTo>
                  <a:pt x="1765071" y="105324"/>
                </a:lnTo>
                <a:lnTo>
                  <a:pt x="1831174" y="48425"/>
                </a:lnTo>
                <a:lnTo>
                  <a:pt x="1809158" y="22847"/>
                </a:lnTo>
                <a:close/>
              </a:path>
              <a:path w="1851660" h="1598295">
                <a:moveTo>
                  <a:pt x="1851278" y="0"/>
                </a:moveTo>
                <a:lnTo>
                  <a:pt x="1650428" y="37096"/>
                </a:lnTo>
                <a:lnTo>
                  <a:pt x="1631518" y="64579"/>
                </a:lnTo>
                <a:lnTo>
                  <a:pt x="1635012" y="73266"/>
                </a:lnTo>
                <a:lnTo>
                  <a:pt x="1641344" y="79719"/>
                </a:lnTo>
                <a:lnTo>
                  <a:pt x="1649634" y="83326"/>
                </a:lnTo>
                <a:lnTo>
                  <a:pt x="1659001" y="83477"/>
                </a:lnTo>
                <a:lnTo>
                  <a:pt x="1734300" y="69573"/>
                </a:lnTo>
                <a:lnTo>
                  <a:pt x="1800402" y="12674"/>
                </a:lnTo>
                <a:lnTo>
                  <a:pt x="1846909" y="12674"/>
                </a:lnTo>
                <a:lnTo>
                  <a:pt x="1851278" y="0"/>
                </a:lnTo>
                <a:close/>
              </a:path>
              <a:path w="1851660" h="1598295">
                <a:moveTo>
                  <a:pt x="1800402" y="12674"/>
                </a:moveTo>
                <a:lnTo>
                  <a:pt x="1734300" y="69573"/>
                </a:lnTo>
                <a:lnTo>
                  <a:pt x="1780327" y="61075"/>
                </a:lnTo>
                <a:lnTo>
                  <a:pt x="1793506" y="22847"/>
                </a:lnTo>
                <a:lnTo>
                  <a:pt x="1809158" y="22847"/>
                </a:lnTo>
                <a:lnTo>
                  <a:pt x="1800402" y="12674"/>
                </a:lnTo>
                <a:close/>
              </a:path>
              <a:path w="1851660" h="1598295">
                <a:moveTo>
                  <a:pt x="1793506" y="22847"/>
                </a:moveTo>
                <a:lnTo>
                  <a:pt x="1780327" y="61075"/>
                </a:lnTo>
                <a:lnTo>
                  <a:pt x="1820087" y="53733"/>
                </a:lnTo>
                <a:lnTo>
                  <a:pt x="1793506"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7" name="object 17"/>
          <p:cNvSpPr txBox="1"/>
          <p:nvPr/>
        </p:nvSpPr>
        <p:spPr>
          <a:xfrm>
            <a:off x="6145191" y="2729844"/>
            <a:ext cx="1881470" cy="811456"/>
          </a:xfrm>
          <a:prstGeom prst="rect">
            <a:avLst/>
          </a:prstGeom>
        </p:spPr>
        <p:txBody>
          <a:bodyPr vert="horz" wrap="square" lIns="0" tIns="11128" rIns="0" bIns="0" rtlCol="0">
            <a:spAutoFit/>
          </a:bodyPr>
          <a:lstStyle/>
          <a:p>
            <a:pPr marL="11128" defTabSz="801188">
              <a:spcBef>
                <a:spcPts val="88"/>
              </a:spcBef>
            </a:pPr>
            <a:r>
              <a:rPr sz="2600" b="1" spc="-13" dirty="0">
                <a:solidFill>
                  <a:srgbClr val="BA1C47"/>
                </a:solidFill>
                <a:latin typeface="Arial"/>
                <a:cs typeface="Arial"/>
              </a:rPr>
              <a:t>#in-links </a:t>
            </a:r>
            <a:r>
              <a:rPr sz="2600" b="1" dirty="0">
                <a:solidFill>
                  <a:srgbClr val="BA1C47"/>
                </a:solidFill>
                <a:latin typeface="Arial"/>
                <a:cs typeface="Arial"/>
              </a:rPr>
              <a:t>=</a:t>
            </a:r>
            <a:r>
              <a:rPr sz="2600" b="1" spc="-92" dirty="0">
                <a:solidFill>
                  <a:srgbClr val="BA1C47"/>
                </a:solidFill>
                <a:latin typeface="Arial"/>
                <a:cs typeface="Arial"/>
              </a:rPr>
              <a:t> </a:t>
            </a:r>
            <a:r>
              <a:rPr sz="2600" b="1" dirty="0">
                <a:solidFill>
                  <a:srgbClr val="BA1C47"/>
                </a:solidFill>
                <a:latin typeface="Arial"/>
                <a:cs typeface="Arial"/>
              </a:rPr>
              <a:t>3</a:t>
            </a:r>
            <a:endParaRPr sz="2600">
              <a:solidFill>
                <a:prstClr val="black"/>
              </a:solidFill>
              <a:latin typeface="Arial"/>
              <a:cs typeface="Arial"/>
            </a:endParaRPr>
          </a:p>
        </p:txBody>
      </p:sp>
      <p:sp>
        <p:nvSpPr>
          <p:cNvPr id="18" name="object 18"/>
          <p:cNvSpPr txBox="1"/>
          <p:nvPr/>
        </p:nvSpPr>
        <p:spPr>
          <a:xfrm>
            <a:off x="1389295" y="4634191"/>
            <a:ext cx="2423377" cy="1211565"/>
          </a:xfrm>
          <a:prstGeom prst="rect">
            <a:avLst/>
          </a:prstGeom>
        </p:spPr>
        <p:txBody>
          <a:bodyPr vert="horz" wrap="square" lIns="0" tIns="11128" rIns="0" bIns="0" rtlCol="0">
            <a:spAutoFit/>
          </a:bodyPr>
          <a:lstStyle/>
          <a:p>
            <a:pPr marL="11128" defTabSz="801188">
              <a:spcBef>
                <a:spcPts val="88"/>
              </a:spcBef>
              <a:tabLst>
                <a:tab pos="2229414" algn="l"/>
              </a:tabLst>
            </a:pPr>
            <a:r>
              <a:rPr sz="2600" b="1" spc="-13" dirty="0">
                <a:solidFill>
                  <a:srgbClr val="0070C0"/>
                </a:solidFill>
                <a:latin typeface="Arial"/>
                <a:cs typeface="Arial"/>
              </a:rPr>
              <a:t>#in</a:t>
            </a:r>
            <a:r>
              <a:rPr sz="2600" b="1" spc="-4" dirty="0">
                <a:solidFill>
                  <a:srgbClr val="0070C0"/>
                </a:solidFill>
                <a:latin typeface="Arial"/>
                <a:cs typeface="Arial"/>
              </a:rPr>
              <a:t>-</a:t>
            </a:r>
            <a:r>
              <a:rPr sz="2600" b="1" spc="-13" dirty="0">
                <a:solidFill>
                  <a:srgbClr val="0070C0"/>
                </a:solidFill>
                <a:latin typeface="Arial"/>
                <a:cs typeface="Arial"/>
              </a:rPr>
              <a:t>lin</a:t>
            </a:r>
            <a:r>
              <a:rPr sz="2600" b="1" spc="-9" dirty="0">
                <a:solidFill>
                  <a:srgbClr val="0070C0"/>
                </a:solidFill>
                <a:latin typeface="Arial"/>
                <a:cs typeface="Arial"/>
              </a:rPr>
              <a:t>k</a:t>
            </a:r>
            <a:r>
              <a:rPr sz="2600" b="1" dirty="0">
                <a:solidFill>
                  <a:srgbClr val="0070C0"/>
                </a:solidFill>
                <a:latin typeface="Arial"/>
                <a:cs typeface="Arial"/>
              </a:rPr>
              <a:t>s</a:t>
            </a:r>
            <a:r>
              <a:rPr sz="2600" b="1" spc="-22" dirty="0">
                <a:solidFill>
                  <a:srgbClr val="0070C0"/>
                </a:solidFill>
                <a:latin typeface="Arial"/>
                <a:cs typeface="Arial"/>
              </a:rPr>
              <a:t> </a:t>
            </a:r>
            <a:r>
              <a:rPr sz="2600" b="1" dirty="0">
                <a:solidFill>
                  <a:srgbClr val="0070C0"/>
                </a:solidFill>
                <a:latin typeface="Arial"/>
                <a:cs typeface="Arial"/>
              </a:rPr>
              <a:t>=</a:t>
            </a:r>
            <a:r>
              <a:rPr sz="2600" b="1" spc="-26" dirty="0">
                <a:solidFill>
                  <a:srgbClr val="0070C0"/>
                </a:solidFill>
                <a:latin typeface="Arial"/>
                <a:cs typeface="Arial"/>
              </a:rPr>
              <a:t> </a:t>
            </a:r>
            <a:r>
              <a:rPr sz="2600" b="1" dirty="0">
                <a:solidFill>
                  <a:srgbClr val="0070C0"/>
                </a:solidFill>
                <a:latin typeface="Arial"/>
                <a:cs typeface="Arial"/>
              </a:rPr>
              <a:t>2	</a:t>
            </a:r>
            <a:r>
              <a:rPr sz="2600" dirty="0">
                <a:solidFill>
                  <a:srgbClr val="2A2A2A"/>
                </a:solidFill>
                <a:latin typeface="IPAPGothic"/>
                <a:cs typeface="IPAPGothic"/>
              </a:rPr>
              <a:t>C</a:t>
            </a:r>
            <a:endParaRPr sz="2600">
              <a:solidFill>
                <a:prstClr val="black"/>
              </a:solidFill>
              <a:latin typeface="IPAPGothic"/>
              <a:cs typeface="IPAPGothic"/>
            </a:endParaRPr>
          </a:p>
        </p:txBody>
      </p:sp>
      <p:sp>
        <p:nvSpPr>
          <p:cNvPr id="19" name="object 19"/>
          <p:cNvSpPr txBox="1"/>
          <p:nvPr/>
        </p:nvSpPr>
        <p:spPr>
          <a:xfrm>
            <a:off x="5544175" y="4634191"/>
            <a:ext cx="2474419" cy="811456"/>
          </a:xfrm>
          <a:prstGeom prst="rect">
            <a:avLst/>
          </a:prstGeom>
        </p:spPr>
        <p:txBody>
          <a:bodyPr vert="horz" wrap="square" lIns="0" tIns="11128" rIns="0" bIns="0" rtlCol="0">
            <a:spAutoFit/>
          </a:bodyPr>
          <a:lstStyle/>
          <a:p>
            <a:pPr marL="11128" defTabSz="801188">
              <a:spcBef>
                <a:spcPts val="88"/>
              </a:spcBef>
              <a:tabLst>
                <a:tab pos="618138" algn="l"/>
              </a:tabLst>
            </a:pPr>
            <a:r>
              <a:rPr sz="2600" dirty="0">
                <a:solidFill>
                  <a:srgbClr val="2A2A2A"/>
                </a:solidFill>
                <a:latin typeface="IPAPGothic"/>
                <a:cs typeface="IPAPGothic"/>
              </a:rPr>
              <a:t>D	</a:t>
            </a:r>
            <a:r>
              <a:rPr sz="2600" b="1" spc="-13" dirty="0">
                <a:solidFill>
                  <a:srgbClr val="00B050"/>
                </a:solidFill>
                <a:latin typeface="Arial"/>
                <a:cs typeface="Arial"/>
              </a:rPr>
              <a:t>#in-links </a:t>
            </a:r>
            <a:r>
              <a:rPr sz="2600" b="1" dirty="0">
                <a:solidFill>
                  <a:srgbClr val="00B050"/>
                </a:solidFill>
                <a:latin typeface="Arial"/>
                <a:cs typeface="Arial"/>
              </a:rPr>
              <a:t>=</a:t>
            </a:r>
            <a:r>
              <a:rPr sz="2600" b="1" spc="-92" dirty="0">
                <a:solidFill>
                  <a:srgbClr val="00B050"/>
                </a:solidFill>
                <a:latin typeface="Arial"/>
                <a:cs typeface="Arial"/>
              </a:rPr>
              <a:t> </a:t>
            </a:r>
            <a:r>
              <a:rPr sz="2600" b="1" dirty="0">
                <a:solidFill>
                  <a:srgbClr val="00B050"/>
                </a:solidFill>
                <a:latin typeface="Arial"/>
                <a:cs typeface="Arial"/>
              </a:rPr>
              <a:t>2</a:t>
            </a:r>
            <a:endParaRPr sz="2600">
              <a:solidFill>
                <a:prstClr val="black"/>
              </a:solidFill>
              <a:latin typeface="Arial"/>
              <a:cs typeface="Arial"/>
            </a:endParaRPr>
          </a:p>
        </p:txBody>
      </p:sp>
      <p:grpSp>
        <p:nvGrpSpPr>
          <p:cNvPr id="20" name="object 20"/>
          <p:cNvGrpSpPr/>
          <p:nvPr/>
        </p:nvGrpSpPr>
        <p:grpSpPr>
          <a:xfrm>
            <a:off x="412675" y="126680"/>
            <a:ext cx="8296931" cy="6598882"/>
            <a:chOff x="482600" y="139700"/>
            <a:chExt cx="9702800" cy="7277100"/>
          </a:xfrm>
        </p:grpSpPr>
        <p:sp>
          <p:nvSpPr>
            <p:cNvPr id="21" name="object 21"/>
            <p:cNvSpPr/>
            <p:nvPr/>
          </p:nvSpPr>
          <p:spPr>
            <a:xfrm>
              <a:off x="482600" y="139700"/>
              <a:ext cx="9702800" cy="7277100"/>
            </a:xfrm>
            <a:custGeom>
              <a:avLst/>
              <a:gdLst/>
              <a:ahLst/>
              <a:cxnLst/>
              <a:rect l="l" t="t" r="r" b="b"/>
              <a:pathLst>
                <a:path w="9702800" h="7277100">
                  <a:moveTo>
                    <a:pt x="9702800" y="0"/>
                  </a:moveTo>
                  <a:lnTo>
                    <a:pt x="0" y="0"/>
                  </a:lnTo>
                  <a:lnTo>
                    <a:pt x="0" y="7277103"/>
                  </a:lnTo>
                  <a:lnTo>
                    <a:pt x="9702800" y="7277103"/>
                  </a:lnTo>
                  <a:lnTo>
                    <a:pt x="9702800" y="0"/>
                  </a:lnTo>
                  <a:close/>
                </a:path>
              </a:pathLst>
            </a:custGeom>
            <a:solidFill>
              <a:srgbClr val="000000">
                <a:alpha val="43919"/>
              </a:srgbClr>
            </a:solidFill>
          </p:spPr>
          <p:txBody>
            <a:bodyPr wrap="square" lIns="0" tIns="0" rIns="0" bIns="0" rtlCol="0"/>
            <a:lstStyle/>
            <a:p>
              <a:pPr defTabSz="801188"/>
              <a:endParaRPr>
                <a:solidFill>
                  <a:prstClr val="black"/>
                </a:solidFill>
              </a:endParaRPr>
            </a:p>
          </p:txBody>
        </p:sp>
        <p:sp>
          <p:nvSpPr>
            <p:cNvPr id="22" name="object 22"/>
            <p:cNvSpPr/>
            <p:nvPr/>
          </p:nvSpPr>
          <p:spPr>
            <a:xfrm>
              <a:off x="8163394" y="4178922"/>
              <a:ext cx="1519910" cy="2775127"/>
            </a:xfrm>
            <a:prstGeom prst="rect">
              <a:avLst/>
            </a:prstGeom>
            <a:blipFill>
              <a:blip r:embed="rId2" cstate="print"/>
              <a:stretch>
                <a:fillRect/>
              </a:stretch>
            </a:blipFill>
          </p:spPr>
          <p:txBody>
            <a:bodyPr wrap="square" lIns="0" tIns="0" rIns="0" bIns="0" rtlCol="0"/>
            <a:lstStyle/>
            <a:p>
              <a:pPr defTabSz="801188"/>
              <a:endParaRPr>
                <a:solidFill>
                  <a:prstClr val="black"/>
                </a:solidFill>
              </a:endParaRPr>
            </a:p>
          </p:txBody>
        </p:sp>
        <p:sp>
          <p:nvSpPr>
            <p:cNvPr id="23" name="object 23"/>
            <p:cNvSpPr/>
            <p:nvPr/>
          </p:nvSpPr>
          <p:spPr>
            <a:xfrm>
              <a:off x="1040383" y="6113784"/>
              <a:ext cx="7284720" cy="1191768"/>
            </a:xfrm>
            <a:prstGeom prst="rect">
              <a:avLst/>
            </a:prstGeom>
            <a:blipFill>
              <a:blip r:embed="rId3" cstate="print"/>
              <a:stretch>
                <a:fillRect/>
              </a:stretch>
            </a:blipFill>
          </p:spPr>
          <p:txBody>
            <a:bodyPr wrap="square" lIns="0" tIns="0" rIns="0" bIns="0" rtlCol="0"/>
            <a:lstStyle/>
            <a:p>
              <a:pPr defTabSz="801188"/>
              <a:endParaRPr>
                <a:solidFill>
                  <a:prstClr val="black"/>
                </a:solidFill>
              </a:endParaRPr>
            </a:p>
          </p:txBody>
        </p:sp>
      </p:grpSp>
      <p:sp>
        <p:nvSpPr>
          <p:cNvPr id="24" name="object 24"/>
          <p:cNvSpPr txBox="1"/>
          <p:nvPr/>
        </p:nvSpPr>
        <p:spPr>
          <a:xfrm>
            <a:off x="1222352" y="5765558"/>
            <a:ext cx="5566219" cy="934566"/>
          </a:xfrm>
          <a:prstGeom prst="rect">
            <a:avLst/>
          </a:prstGeom>
        </p:spPr>
        <p:txBody>
          <a:bodyPr vert="horz" wrap="square" lIns="0" tIns="11128" rIns="0" bIns="0" rtlCol="0">
            <a:spAutoFit/>
          </a:bodyPr>
          <a:lstStyle/>
          <a:p>
            <a:pPr marL="11128" defTabSz="801188">
              <a:spcBef>
                <a:spcPts val="88"/>
              </a:spcBef>
            </a:pPr>
            <a:r>
              <a:rPr sz="3000" b="1" spc="-4" dirty="0">
                <a:solidFill>
                  <a:srgbClr val="FFFFFF"/>
                </a:solidFill>
                <a:latin typeface="Arial"/>
                <a:cs typeface="Arial"/>
              </a:rPr>
              <a:t>Is this </a:t>
            </a:r>
            <a:r>
              <a:rPr sz="3000" b="1" spc="-9" dirty="0">
                <a:solidFill>
                  <a:srgbClr val="FFFFFF"/>
                </a:solidFill>
                <a:latin typeface="Arial"/>
                <a:cs typeface="Arial"/>
              </a:rPr>
              <a:t>assumption enough</a:t>
            </a:r>
            <a:r>
              <a:rPr sz="3000" b="1" spc="-66" dirty="0">
                <a:solidFill>
                  <a:srgbClr val="FFFFFF"/>
                </a:solidFill>
                <a:latin typeface="Arial"/>
                <a:cs typeface="Arial"/>
              </a:rPr>
              <a:t> </a:t>
            </a:r>
            <a:r>
              <a:rPr sz="3000" b="1" spc="-4" dirty="0">
                <a:solidFill>
                  <a:srgbClr val="FFFFFF"/>
                </a:solidFill>
                <a:latin typeface="Arial"/>
                <a:cs typeface="Arial"/>
              </a:rPr>
              <a:t>OK?</a:t>
            </a:r>
            <a:endParaRPr sz="3000">
              <a:solidFill>
                <a:prstClr val="black"/>
              </a:solidFill>
              <a:latin typeface="Arial"/>
              <a:cs typeface="Arial"/>
            </a:endParaRPr>
          </a:p>
        </p:txBody>
      </p:sp>
      <p:sp>
        <p:nvSpPr>
          <p:cNvPr id="25" name="object 25"/>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12</a:t>
            </a:fld>
            <a:endParaRPr sz="1100">
              <a:solidFill>
                <a:prstClr val="black"/>
              </a:solidFill>
              <a:latin typeface="IPAPGothic"/>
              <a:cs typeface="IPAPGothic"/>
            </a:endParaRPr>
          </a:p>
        </p:txBody>
      </p:sp>
    </p:spTree>
    <p:extLst>
      <p:ext uri="{BB962C8B-B14F-4D97-AF65-F5344CB8AC3E}">
        <p14:creationId xmlns:p14="http://schemas.microsoft.com/office/powerpoint/2010/main" val="4190108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1" y="183346"/>
            <a:ext cx="3745565"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Problems on simple link counting</a:t>
            </a:r>
            <a:r>
              <a:rPr spc="31" dirty="0">
                <a:solidFill>
                  <a:srgbClr val="FFFFFF"/>
                </a:solidFill>
                <a:latin typeface="Arial"/>
                <a:cs typeface="Arial"/>
              </a:rPr>
              <a:t> </a:t>
            </a:r>
            <a:r>
              <a:rPr spc="4" dirty="0">
                <a:solidFill>
                  <a:srgbClr val="FFFFFF"/>
                </a:solidFill>
                <a:latin typeface="Arial"/>
                <a:cs typeface="Arial"/>
              </a:rPr>
              <a:t>(1/2)</a:t>
            </a:r>
            <a:endParaRPr>
              <a:solidFill>
                <a:prstClr val="black"/>
              </a:solidFill>
              <a:latin typeface="Arial"/>
              <a:cs typeface="Arial"/>
            </a:endParaRPr>
          </a:p>
        </p:txBody>
      </p:sp>
      <p:grpSp>
        <p:nvGrpSpPr>
          <p:cNvPr id="3" name="object 3"/>
          <p:cNvGrpSpPr/>
          <p:nvPr/>
        </p:nvGrpSpPr>
        <p:grpSpPr>
          <a:xfrm>
            <a:off x="2190259" y="2644101"/>
            <a:ext cx="3796606" cy="3473913"/>
            <a:chOff x="2561386" y="2915856"/>
            <a:chExt cx="4439920" cy="3830954"/>
          </a:xfrm>
        </p:grpSpPr>
        <p:sp>
          <p:nvSpPr>
            <p:cNvPr id="4" name="object 4"/>
            <p:cNvSpPr/>
            <p:nvPr/>
          </p:nvSpPr>
          <p:spPr>
            <a:xfrm>
              <a:off x="3954399"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5" name="object 5"/>
            <p:cNvSpPr/>
            <p:nvPr/>
          </p:nvSpPr>
          <p:spPr>
            <a:xfrm>
              <a:off x="3954399"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BA1C47"/>
              </a:solidFill>
            </a:ln>
          </p:spPr>
          <p:txBody>
            <a:bodyPr wrap="square" lIns="0" tIns="0" rIns="0" bIns="0" rtlCol="0"/>
            <a:lstStyle/>
            <a:p>
              <a:pPr defTabSz="801188"/>
              <a:endParaRPr>
                <a:solidFill>
                  <a:prstClr val="black"/>
                </a:solidFill>
              </a:endParaRPr>
            </a:p>
          </p:txBody>
        </p:sp>
        <p:sp>
          <p:nvSpPr>
            <p:cNvPr id="6" name="object 6"/>
            <p:cNvSpPr/>
            <p:nvPr/>
          </p:nvSpPr>
          <p:spPr>
            <a:xfrm>
              <a:off x="4195079" y="3630980"/>
              <a:ext cx="212090" cy="1386840"/>
            </a:xfrm>
            <a:custGeom>
              <a:avLst/>
              <a:gdLst/>
              <a:ahLst/>
              <a:cxnLst/>
              <a:rect l="l" t="t" r="r" b="b"/>
              <a:pathLst>
                <a:path w="212089" h="1386839">
                  <a:moveTo>
                    <a:pt x="20374" y="1174860"/>
                  </a:moveTo>
                  <a:lnTo>
                    <a:pt x="11515" y="1177886"/>
                  </a:lnTo>
                  <a:lnTo>
                    <a:pt x="4519" y="1184114"/>
                  </a:lnTo>
                  <a:lnTo>
                    <a:pt x="590" y="1192258"/>
                  </a:lnTo>
                  <a:lnTo>
                    <a:pt x="0" y="1201280"/>
                  </a:lnTo>
                  <a:lnTo>
                    <a:pt x="3019" y="1210144"/>
                  </a:lnTo>
                  <a:lnTo>
                    <a:pt x="105940" y="1386560"/>
                  </a:lnTo>
                  <a:lnTo>
                    <a:pt x="133239" y="1339761"/>
                  </a:lnTo>
                  <a:lnTo>
                    <a:pt x="82356" y="1339761"/>
                  </a:lnTo>
                  <a:lnTo>
                    <a:pt x="82350" y="1252518"/>
                  </a:lnTo>
                  <a:lnTo>
                    <a:pt x="43761" y="1186370"/>
                  </a:lnTo>
                  <a:lnTo>
                    <a:pt x="37538" y="1179374"/>
                  </a:lnTo>
                  <a:lnTo>
                    <a:pt x="29395" y="1175446"/>
                  </a:lnTo>
                  <a:lnTo>
                    <a:pt x="20374" y="1174860"/>
                  </a:lnTo>
                  <a:close/>
                </a:path>
                <a:path w="212089" h="1386839">
                  <a:moveTo>
                    <a:pt x="82356" y="1252528"/>
                  </a:moveTo>
                  <a:lnTo>
                    <a:pt x="82356" y="1339761"/>
                  </a:lnTo>
                  <a:lnTo>
                    <a:pt x="129524" y="1339761"/>
                  </a:lnTo>
                  <a:lnTo>
                    <a:pt x="129524" y="1327873"/>
                  </a:lnTo>
                  <a:lnTo>
                    <a:pt x="85569" y="1327873"/>
                  </a:lnTo>
                  <a:lnTo>
                    <a:pt x="105938" y="1292952"/>
                  </a:lnTo>
                  <a:lnTo>
                    <a:pt x="82356" y="1252528"/>
                  </a:lnTo>
                  <a:close/>
                </a:path>
                <a:path w="212089" h="1386839">
                  <a:moveTo>
                    <a:pt x="191500" y="1174860"/>
                  </a:moveTo>
                  <a:lnTo>
                    <a:pt x="182478" y="1175446"/>
                  </a:lnTo>
                  <a:lnTo>
                    <a:pt x="174334" y="1179374"/>
                  </a:lnTo>
                  <a:lnTo>
                    <a:pt x="168106" y="1186370"/>
                  </a:lnTo>
                  <a:lnTo>
                    <a:pt x="129523" y="1252518"/>
                  </a:lnTo>
                  <a:lnTo>
                    <a:pt x="129524" y="1339761"/>
                  </a:lnTo>
                  <a:lnTo>
                    <a:pt x="133239" y="1339761"/>
                  </a:lnTo>
                  <a:lnTo>
                    <a:pt x="208848" y="1210144"/>
                  </a:lnTo>
                  <a:lnTo>
                    <a:pt x="211873" y="1201280"/>
                  </a:lnTo>
                  <a:lnTo>
                    <a:pt x="211283" y="1192258"/>
                  </a:lnTo>
                  <a:lnTo>
                    <a:pt x="207355" y="1184114"/>
                  </a:lnTo>
                  <a:lnTo>
                    <a:pt x="200364" y="1177886"/>
                  </a:lnTo>
                  <a:lnTo>
                    <a:pt x="191500" y="1174860"/>
                  </a:lnTo>
                  <a:close/>
                </a:path>
                <a:path w="212089" h="1386839">
                  <a:moveTo>
                    <a:pt x="105938" y="1292952"/>
                  </a:moveTo>
                  <a:lnTo>
                    <a:pt x="85569" y="1327873"/>
                  </a:lnTo>
                  <a:lnTo>
                    <a:pt x="126311" y="1327873"/>
                  </a:lnTo>
                  <a:lnTo>
                    <a:pt x="105938" y="1292952"/>
                  </a:lnTo>
                  <a:close/>
                </a:path>
                <a:path w="212089" h="1386839">
                  <a:moveTo>
                    <a:pt x="129523" y="1252518"/>
                  </a:moveTo>
                  <a:lnTo>
                    <a:pt x="105938" y="1292952"/>
                  </a:lnTo>
                  <a:lnTo>
                    <a:pt x="126311" y="1327873"/>
                  </a:lnTo>
                  <a:lnTo>
                    <a:pt x="129524" y="1327873"/>
                  </a:lnTo>
                  <a:lnTo>
                    <a:pt x="129523" y="1252518"/>
                  </a:lnTo>
                  <a:close/>
                </a:path>
                <a:path w="212089" h="1386839">
                  <a:moveTo>
                    <a:pt x="129511" y="0"/>
                  </a:moveTo>
                  <a:lnTo>
                    <a:pt x="82356" y="0"/>
                  </a:lnTo>
                  <a:lnTo>
                    <a:pt x="82356" y="1252528"/>
                  </a:lnTo>
                  <a:lnTo>
                    <a:pt x="105938" y="1292952"/>
                  </a:lnTo>
                  <a:lnTo>
                    <a:pt x="129517" y="1252528"/>
                  </a:lnTo>
                  <a:lnTo>
                    <a:pt x="129511"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7" name="object 7"/>
            <p:cNvSpPr/>
            <p:nvPr/>
          </p:nvSpPr>
          <p:spPr>
            <a:xfrm>
              <a:off x="6286157" y="293776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8" name="object 8"/>
            <p:cNvSpPr/>
            <p:nvPr/>
          </p:nvSpPr>
          <p:spPr>
            <a:xfrm>
              <a:off x="6286157" y="501742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9" name="object 9"/>
            <p:cNvSpPr/>
            <p:nvPr/>
          </p:nvSpPr>
          <p:spPr>
            <a:xfrm>
              <a:off x="4530699" y="3272967"/>
              <a:ext cx="2113915" cy="1846580"/>
            </a:xfrm>
            <a:custGeom>
              <a:avLst/>
              <a:gdLst/>
              <a:ahLst/>
              <a:cxnLst/>
              <a:rect l="l" t="t" r="r" b="b"/>
              <a:pathLst>
                <a:path w="2113915" h="1846579">
                  <a:moveTo>
                    <a:pt x="1755559" y="105943"/>
                  </a:moveTo>
                  <a:lnTo>
                    <a:pt x="1715122" y="82359"/>
                  </a:lnTo>
                  <a:lnTo>
                    <a:pt x="1579143" y="3022"/>
                  </a:lnTo>
                  <a:lnTo>
                    <a:pt x="1570278" y="0"/>
                  </a:lnTo>
                  <a:lnTo>
                    <a:pt x="1561249" y="596"/>
                  </a:lnTo>
                  <a:lnTo>
                    <a:pt x="1553108" y="4521"/>
                  </a:lnTo>
                  <a:lnTo>
                    <a:pt x="1546885" y="11518"/>
                  </a:lnTo>
                  <a:lnTo>
                    <a:pt x="1543850" y="20383"/>
                  </a:lnTo>
                  <a:lnTo>
                    <a:pt x="1544447" y="29400"/>
                  </a:lnTo>
                  <a:lnTo>
                    <a:pt x="1548371" y="37541"/>
                  </a:lnTo>
                  <a:lnTo>
                    <a:pt x="1555381" y="43764"/>
                  </a:lnTo>
                  <a:lnTo>
                    <a:pt x="1621523" y="82359"/>
                  </a:lnTo>
                  <a:lnTo>
                    <a:pt x="179946" y="82359"/>
                  </a:lnTo>
                  <a:lnTo>
                    <a:pt x="179946" y="129514"/>
                  </a:lnTo>
                  <a:lnTo>
                    <a:pt x="1621536" y="129514"/>
                  </a:lnTo>
                  <a:lnTo>
                    <a:pt x="1555381" y="168109"/>
                  </a:lnTo>
                  <a:lnTo>
                    <a:pt x="1548371" y="174345"/>
                  </a:lnTo>
                  <a:lnTo>
                    <a:pt x="1544447" y="182486"/>
                  </a:lnTo>
                  <a:lnTo>
                    <a:pt x="1543850" y="191516"/>
                  </a:lnTo>
                  <a:lnTo>
                    <a:pt x="1546885" y="200367"/>
                  </a:lnTo>
                  <a:lnTo>
                    <a:pt x="1553108" y="207365"/>
                  </a:lnTo>
                  <a:lnTo>
                    <a:pt x="1561249" y="211289"/>
                  </a:lnTo>
                  <a:lnTo>
                    <a:pt x="1570278" y="211886"/>
                  </a:lnTo>
                  <a:lnTo>
                    <a:pt x="1579143" y="208851"/>
                  </a:lnTo>
                  <a:lnTo>
                    <a:pt x="1715122" y="129527"/>
                  </a:lnTo>
                  <a:lnTo>
                    <a:pt x="1755559" y="105943"/>
                  </a:lnTo>
                  <a:close/>
                </a:path>
                <a:path w="2113915" h="1846579">
                  <a:moveTo>
                    <a:pt x="1857057" y="1846059"/>
                  </a:moveTo>
                  <a:lnTo>
                    <a:pt x="1852676" y="1833321"/>
                  </a:lnTo>
                  <a:lnTo>
                    <a:pt x="1790738" y="1652879"/>
                  </a:lnTo>
                  <a:lnTo>
                    <a:pt x="1786001" y="1644802"/>
                  </a:lnTo>
                  <a:lnTo>
                    <a:pt x="1778787" y="1639354"/>
                  </a:lnTo>
                  <a:lnTo>
                    <a:pt x="1770049" y="1637004"/>
                  </a:lnTo>
                  <a:lnTo>
                    <a:pt x="1760778" y="1638223"/>
                  </a:lnTo>
                  <a:lnTo>
                    <a:pt x="1752688" y="1642960"/>
                  </a:lnTo>
                  <a:lnTo>
                    <a:pt x="1747240" y="1650187"/>
                  </a:lnTo>
                  <a:lnTo>
                    <a:pt x="1744903" y="1658912"/>
                  </a:lnTo>
                  <a:lnTo>
                    <a:pt x="1746135" y="1668195"/>
                  </a:lnTo>
                  <a:lnTo>
                    <a:pt x="1770989" y="1740636"/>
                  </a:lnTo>
                  <a:lnTo>
                    <a:pt x="30810" y="238645"/>
                  </a:lnTo>
                  <a:lnTo>
                    <a:pt x="0" y="274345"/>
                  </a:lnTo>
                  <a:lnTo>
                    <a:pt x="1740166" y="1776336"/>
                  </a:lnTo>
                  <a:lnTo>
                    <a:pt x="1664893" y="1762315"/>
                  </a:lnTo>
                  <a:lnTo>
                    <a:pt x="1655521" y="1762467"/>
                  </a:lnTo>
                  <a:lnTo>
                    <a:pt x="1647228" y="1766062"/>
                  </a:lnTo>
                  <a:lnTo>
                    <a:pt x="1640878" y="1772513"/>
                  </a:lnTo>
                  <a:lnTo>
                    <a:pt x="1637385" y="1781187"/>
                  </a:lnTo>
                  <a:lnTo>
                    <a:pt x="1637525" y="1790560"/>
                  </a:lnTo>
                  <a:lnTo>
                    <a:pt x="1641119" y="1798853"/>
                  </a:lnTo>
                  <a:lnTo>
                    <a:pt x="1647571" y="1805190"/>
                  </a:lnTo>
                  <a:lnTo>
                    <a:pt x="1656257" y="1808683"/>
                  </a:lnTo>
                  <a:lnTo>
                    <a:pt x="1857057" y="1846059"/>
                  </a:lnTo>
                  <a:close/>
                </a:path>
                <a:path w="2113915" h="1846579">
                  <a:moveTo>
                    <a:pt x="2113470" y="543191"/>
                  </a:moveTo>
                  <a:lnTo>
                    <a:pt x="2110435" y="534327"/>
                  </a:lnTo>
                  <a:lnTo>
                    <a:pt x="2034832" y="404710"/>
                  </a:lnTo>
                  <a:lnTo>
                    <a:pt x="2007539" y="357911"/>
                  </a:lnTo>
                  <a:lnTo>
                    <a:pt x="1904619" y="534327"/>
                  </a:lnTo>
                  <a:lnTo>
                    <a:pt x="1901596" y="543191"/>
                  </a:lnTo>
                  <a:lnTo>
                    <a:pt x="1902180" y="552221"/>
                  </a:lnTo>
                  <a:lnTo>
                    <a:pt x="1906117" y="560362"/>
                  </a:lnTo>
                  <a:lnTo>
                    <a:pt x="1913115" y="566585"/>
                  </a:lnTo>
                  <a:lnTo>
                    <a:pt x="1921967" y="569620"/>
                  </a:lnTo>
                  <a:lnTo>
                    <a:pt x="1930984" y="569023"/>
                  </a:lnTo>
                  <a:lnTo>
                    <a:pt x="1939124" y="565099"/>
                  </a:lnTo>
                  <a:lnTo>
                    <a:pt x="1945360" y="558088"/>
                  </a:lnTo>
                  <a:lnTo>
                    <a:pt x="1983943" y="491959"/>
                  </a:lnTo>
                  <a:lnTo>
                    <a:pt x="1983955" y="404710"/>
                  </a:lnTo>
                  <a:lnTo>
                    <a:pt x="1983955" y="491947"/>
                  </a:lnTo>
                  <a:lnTo>
                    <a:pt x="1983955" y="1681441"/>
                  </a:lnTo>
                  <a:lnTo>
                    <a:pt x="2031123" y="1681441"/>
                  </a:lnTo>
                  <a:lnTo>
                    <a:pt x="2031111" y="491947"/>
                  </a:lnTo>
                  <a:lnTo>
                    <a:pt x="2069706" y="558088"/>
                  </a:lnTo>
                  <a:lnTo>
                    <a:pt x="2075929" y="565099"/>
                  </a:lnTo>
                  <a:lnTo>
                    <a:pt x="2084070" y="569023"/>
                  </a:lnTo>
                  <a:lnTo>
                    <a:pt x="2093099" y="569620"/>
                  </a:lnTo>
                  <a:lnTo>
                    <a:pt x="2101951" y="566585"/>
                  </a:lnTo>
                  <a:lnTo>
                    <a:pt x="2108949" y="560362"/>
                  </a:lnTo>
                  <a:lnTo>
                    <a:pt x="2112873" y="552221"/>
                  </a:lnTo>
                  <a:lnTo>
                    <a:pt x="2113470" y="543191"/>
                  </a:lnTo>
                  <a:close/>
                </a:path>
              </a:pathLst>
            </a:custGeom>
            <a:solidFill>
              <a:srgbClr val="404040"/>
            </a:solidFill>
          </p:spPr>
          <p:txBody>
            <a:bodyPr wrap="square" lIns="0" tIns="0" rIns="0" bIns="0" rtlCol="0"/>
            <a:lstStyle/>
            <a:p>
              <a:pPr defTabSz="801188"/>
              <a:endParaRPr>
                <a:solidFill>
                  <a:prstClr val="black"/>
                </a:solidFill>
              </a:endParaRPr>
            </a:p>
          </p:txBody>
        </p:sp>
        <p:sp>
          <p:nvSpPr>
            <p:cNvPr id="10" name="object 10"/>
            <p:cNvSpPr/>
            <p:nvPr/>
          </p:nvSpPr>
          <p:spPr>
            <a:xfrm>
              <a:off x="2583294" y="603107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1" name="object 11"/>
            <p:cNvSpPr/>
            <p:nvPr/>
          </p:nvSpPr>
          <p:spPr>
            <a:xfrm>
              <a:off x="3246082" y="3083915"/>
              <a:ext cx="3587750" cy="3149600"/>
            </a:xfrm>
            <a:custGeom>
              <a:avLst/>
              <a:gdLst/>
              <a:ahLst/>
              <a:cxnLst/>
              <a:rect l="l" t="t" r="r" b="b"/>
              <a:pathLst>
                <a:path w="3587750" h="3149600">
                  <a:moveTo>
                    <a:pt x="771423" y="2500630"/>
                  </a:moveTo>
                  <a:lnTo>
                    <a:pt x="570014" y="2534513"/>
                  </a:lnTo>
                  <a:lnTo>
                    <a:pt x="550672" y="2561679"/>
                  </a:lnTo>
                  <a:lnTo>
                    <a:pt x="554012" y="2570429"/>
                  </a:lnTo>
                  <a:lnTo>
                    <a:pt x="560247" y="2576982"/>
                  </a:lnTo>
                  <a:lnTo>
                    <a:pt x="568477" y="2580716"/>
                  </a:lnTo>
                  <a:lnTo>
                    <a:pt x="577837" y="2581021"/>
                  </a:lnTo>
                  <a:lnTo>
                    <a:pt x="653364" y="2568321"/>
                  </a:lnTo>
                  <a:lnTo>
                    <a:pt x="0" y="3112782"/>
                  </a:lnTo>
                  <a:lnTo>
                    <a:pt x="30187" y="3149015"/>
                  </a:lnTo>
                  <a:lnTo>
                    <a:pt x="683539" y="2604566"/>
                  </a:lnTo>
                  <a:lnTo>
                    <a:pt x="657440" y="2676550"/>
                  </a:lnTo>
                  <a:lnTo>
                    <a:pt x="680821" y="2708148"/>
                  </a:lnTo>
                  <a:lnTo>
                    <a:pt x="689584" y="2705951"/>
                  </a:lnTo>
                  <a:lnTo>
                    <a:pt x="696899" y="2700629"/>
                  </a:lnTo>
                  <a:lnTo>
                    <a:pt x="701776" y="2692628"/>
                  </a:lnTo>
                  <a:lnTo>
                    <a:pt x="767118" y="2512479"/>
                  </a:lnTo>
                  <a:lnTo>
                    <a:pt x="771423" y="2500630"/>
                  </a:lnTo>
                  <a:close/>
                </a:path>
                <a:path w="3587750" h="3149600">
                  <a:moveTo>
                    <a:pt x="3019133" y="82346"/>
                  </a:moveTo>
                  <a:lnTo>
                    <a:pt x="1535468" y="82346"/>
                  </a:lnTo>
                  <a:lnTo>
                    <a:pt x="1601622" y="43764"/>
                  </a:lnTo>
                  <a:lnTo>
                    <a:pt x="1608607" y="37541"/>
                  </a:lnTo>
                  <a:lnTo>
                    <a:pt x="1612544" y="29400"/>
                  </a:lnTo>
                  <a:lnTo>
                    <a:pt x="1613128" y="20370"/>
                  </a:lnTo>
                  <a:lnTo>
                    <a:pt x="1610106" y="11506"/>
                  </a:lnTo>
                  <a:lnTo>
                    <a:pt x="1603870" y="4521"/>
                  </a:lnTo>
                  <a:lnTo>
                    <a:pt x="1595729" y="584"/>
                  </a:lnTo>
                  <a:lnTo>
                    <a:pt x="1586699" y="0"/>
                  </a:lnTo>
                  <a:lnTo>
                    <a:pt x="1577848" y="3022"/>
                  </a:lnTo>
                  <a:lnTo>
                    <a:pt x="1401432" y="105930"/>
                  </a:lnTo>
                  <a:lnTo>
                    <a:pt x="1577848" y="208838"/>
                  </a:lnTo>
                  <a:lnTo>
                    <a:pt x="1586699" y="211874"/>
                  </a:lnTo>
                  <a:lnTo>
                    <a:pt x="1595729" y="211289"/>
                  </a:lnTo>
                  <a:lnTo>
                    <a:pt x="1603870" y="207352"/>
                  </a:lnTo>
                  <a:lnTo>
                    <a:pt x="1610106" y="200355"/>
                  </a:lnTo>
                  <a:lnTo>
                    <a:pt x="1613128" y="191503"/>
                  </a:lnTo>
                  <a:lnTo>
                    <a:pt x="1612544" y="182473"/>
                  </a:lnTo>
                  <a:lnTo>
                    <a:pt x="1608607" y="174332"/>
                  </a:lnTo>
                  <a:lnTo>
                    <a:pt x="1601622" y="168097"/>
                  </a:lnTo>
                  <a:lnTo>
                    <a:pt x="1535468" y="129514"/>
                  </a:lnTo>
                  <a:lnTo>
                    <a:pt x="3019133" y="129514"/>
                  </a:lnTo>
                  <a:lnTo>
                    <a:pt x="3019133" y="82346"/>
                  </a:lnTo>
                  <a:close/>
                </a:path>
                <a:path w="3587750" h="3149600">
                  <a:moveTo>
                    <a:pt x="3587140" y="1685328"/>
                  </a:moveTo>
                  <a:lnTo>
                    <a:pt x="3586556" y="1676298"/>
                  </a:lnTo>
                  <a:lnTo>
                    <a:pt x="3582619" y="1668157"/>
                  </a:lnTo>
                  <a:lnTo>
                    <a:pt x="3575634" y="1661934"/>
                  </a:lnTo>
                  <a:lnTo>
                    <a:pt x="3566769" y="1658912"/>
                  </a:lnTo>
                  <a:lnTo>
                    <a:pt x="3557740" y="1659496"/>
                  </a:lnTo>
                  <a:lnTo>
                    <a:pt x="3549599" y="1663433"/>
                  </a:lnTo>
                  <a:lnTo>
                    <a:pt x="3543389" y="1670418"/>
                  </a:lnTo>
                  <a:lnTo>
                    <a:pt x="3504793" y="1736572"/>
                  </a:lnTo>
                  <a:lnTo>
                    <a:pt x="3504793" y="547065"/>
                  </a:lnTo>
                  <a:lnTo>
                    <a:pt x="3457625" y="547065"/>
                  </a:lnTo>
                  <a:lnTo>
                    <a:pt x="3457625" y="1736572"/>
                  </a:lnTo>
                  <a:lnTo>
                    <a:pt x="3419043" y="1670418"/>
                  </a:lnTo>
                  <a:lnTo>
                    <a:pt x="3412807" y="1663433"/>
                  </a:lnTo>
                  <a:lnTo>
                    <a:pt x="3404666" y="1659496"/>
                  </a:lnTo>
                  <a:lnTo>
                    <a:pt x="3395637" y="1658912"/>
                  </a:lnTo>
                  <a:lnTo>
                    <a:pt x="3386785" y="1661934"/>
                  </a:lnTo>
                  <a:lnTo>
                    <a:pt x="3379787" y="1668157"/>
                  </a:lnTo>
                  <a:lnTo>
                    <a:pt x="3375850" y="1676298"/>
                  </a:lnTo>
                  <a:lnTo>
                    <a:pt x="3375266" y="1685328"/>
                  </a:lnTo>
                  <a:lnTo>
                    <a:pt x="3378301" y="1694180"/>
                  </a:lnTo>
                  <a:lnTo>
                    <a:pt x="3481209" y="1870608"/>
                  </a:lnTo>
                  <a:lnTo>
                    <a:pt x="3508514" y="1823796"/>
                  </a:lnTo>
                  <a:lnTo>
                    <a:pt x="3584130" y="1694180"/>
                  </a:lnTo>
                  <a:lnTo>
                    <a:pt x="3587140" y="1685328"/>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2" name="object 12"/>
          <p:cNvSpPr txBox="1"/>
          <p:nvPr/>
        </p:nvSpPr>
        <p:spPr>
          <a:xfrm>
            <a:off x="3554398" y="2768538"/>
            <a:ext cx="229686"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A</a:t>
            </a:r>
            <a:endParaRPr sz="2600">
              <a:solidFill>
                <a:prstClr val="black"/>
              </a:solidFill>
              <a:latin typeface="IPAPGothic"/>
              <a:cs typeface="IPAPGothic"/>
            </a:endParaRPr>
          </a:p>
        </p:txBody>
      </p:sp>
      <p:sp>
        <p:nvSpPr>
          <p:cNvPr id="13" name="object 13"/>
          <p:cNvSpPr txBox="1"/>
          <p:nvPr/>
        </p:nvSpPr>
        <p:spPr>
          <a:xfrm>
            <a:off x="3554400" y="4634191"/>
            <a:ext cx="258465"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C</a:t>
            </a:r>
            <a:endParaRPr sz="2600">
              <a:solidFill>
                <a:prstClr val="black"/>
              </a:solidFill>
              <a:latin typeface="IPAPGothic"/>
              <a:cs typeface="IPAPGothic"/>
            </a:endParaRPr>
          </a:p>
        </p:txBody>
      </p:sp>
      <p:sp>
        <p:nvSpPr>
          <p:cNvPr id="14" name="object 14"/>
          <p:cNvSpPr txBox="1"/>
          <p:nvPr/>
        </p:nvSpPr>
        <p:spPr>
          <a:xfrm>
            <a:off x="5544174" y="4634191"/>
            <a:ext cx="268781"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D</a:t>
            </a:r>
            <a:endParaRPr sz="2600">
              <a:solidFill>
                <a:prstClr val="black"/>
              </a:solidFill>
              <a:latin typeface="IPAPGothic"/>
              <a:cs typeface="IPAPGothic"/>
            </a:endParaRPr>
          </a:p>
        </p:txBody>
      </p:sp>
      <p:sp>
        <p:nvSpPr>
          <p:cNvPr id="15" name="object 15"/>
          <p:cNvSpPr txBox="1"/>
          <p:nvPr/>
        </p:nvSpPr>
        <p:spPr>
          <a:xfrm>
            <a:off x="5552418" y="2768538"/>
            <a:ext cx="236745"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B</a:t>
            </a:r>
            <a:endParaRPr sz="2600">
              <a:solidFill>
                <a:prstClr val="black"/>
              </a:solidFill>
              <a:latin typeface="IPAPGothic"/>
              <a:cs typeface="IPAPGothic"/>
            </a:endParaRPr>
          </a:p>
        </p:txBody>
      </p:sp>
      <p:sp>
        <p:nvSpPr>
          <p:cNvPr id="16" name="object 16"/>
          <p:cNvSpPr txBox="1"/>
          <p:nvPr/>
        </p:nvSpPr>
        <p:spPr>
          <a:xfrm>
            <a:off x="2367939" y="5554579"/>
            <a:ext cx="216110"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E</a:t>
            </a:r>
            <a:endParaRPr sz="2600">
              <a:solidFill>
                <a:prstClr val="black"/>
              </a:solidFill>
              <a:latin typeface="IPAPGothic"/>
              <a:cs typeface="IPAPGothic"/>
            </a:endParaRPr>
          </a:p>
        </p:txBody>
      </p:sp>
      <p:sp>
        <p:nvSpPr>
          <p:cNvPr id="17" name="object 17"/>
          <p:cNvSpPr/>
          <p:nvPr/>
        </p:nvSpPr>
        <p:spPr>
          <a:xfrm>
            <a:off x="3874254" y="3229974"/>
            <a:ext cx="1583367" cy="1449336"/>
          </a:xfrm>
          <a:custGeom>
            <a:avLst/>
            <a:gdLst/>
            <a:ahLst/>
            <a:cxnLst/>
            <a:rect l="l" t="t" r="r" b="b"/>
            <a:pathLst>
              <a:path w="1851660" h="1598295">
                <a:moveTo>
                  <a:pt x="1780327" y="61075"/>
                </a:moveTo>
                <a:lnTo>
                  <a:pt x="1734300" y="69573"/>
                </a:lnTo>
                <a:lnTo>
                  <a:pt x="0" y="1562404"/>
                </a:lnTo>
                <a:lnTo>
                  <a:pt x="30772" y="1598155"/>
                </a:lnTo>
                <a:lnTo>
                  <a:pt x="1765071" y="105324"/>
                </a:lnTo>
                <a:lnTo>
                  <a:pt x="1780327" y="61075"/>
                </a:lnTo>
                <a:close/>
              </a:path>
              <a:path w="1851660" h="1598295">
                <a:moveTo>
                  <a:pt x="1846909" y="12674"/>
                </a:moveTo>
                <a:lnTo>
                  <a:pt x="1800402" y="12674"/>
                </a:lnTo>
                <a:lnTo>
                  <a:pt x="1831174" y="48425"/>
                </a:lnTo>
                <a:lnTo>
                  <a:pt x="1765071" y="105324"/>
                </a:lnTo>
                <a:lnTo>
                  <a:pt x="1740115" y="177711"/>
                </a:lnTo>
                <a:lnTo>
                  <a:pt x="1738877" y="186996"/>
                </a:lnTo>
                <a:lnTo>
                  <a:pt x="1741212" y="195732"/>
                </a:lnTo>
                <a:lnTo>
                  <a:pt x="1746650" y="202953"/>
                </a:lnTo>
                <a:lnTo>
                  <a:pt x="1754720" y="207695"/>
                </a:lnTo>
                <a:lnTo>
                  <a:pt x="1764006" y="208940"/>
                </a:lnTo>
                <a:lnTo>
                  <a:pt x="1772742" y="206608"/>
                </a:lnTo>
                <a:lnTo>
                  <a:pt x="1779963" y="201168"/>
                </a:lnTo>
                <a:lnTo>
                  <a:pt x="1784705" y="193090"/>
                </a:lnTo>
                <a:lnTo>
                  <a:pt x="1846909" y="12674"/>
                </a:lnTo>
                <a:close/>
              </a:path>
              <a:path w="1851660" h="1598295">
                <a:moveTo>
                  <a:pt x="1809158" y="22847"/>
                </a:moveTo>
                <a:lnTo>
                  <a:pt x="1793506" y="22847"/>
                </a:lnTo>
                <a:lnTo>
                  <a:pt x="1820087" y="53733"/>
                </a:lnTo>
                <a:lnTo>
                  <a:pt x="1780327" y="61075"/>
                </a:lnTo>
                <a:lnTo>
                  <a:pt x="1765071" y="105324"/>
                </a:lnTo>
                <a:lnTo>
                  <a:pt x="1831174" y="48425"/>
                </a:lnTo>
                <a:lnTo>
                  <a:pt x="1809158" y="22847"/>
                </a:lnTo>
                <a:close/>
              </a:path>
              <a:path w="1851660" h="1598295">
                <a:moveTo>
                  <a:pt x="1851278" y="0"/>
                </a:moveTo>
                <a:lnTo>
                  <a:pt x="1650428" y="37096"/>
                </a:lnTo>
                <a:lnTo>
                  <a:pt x="1631518" y="64579"/>
                </a:lnTo>
                <a:lnTo>
                  <a:pt x="1635012" y="73266"/>
                </a:lnTo>
                <a:lnTo>
                  <a:pt x="1641344" y="79719"/>
                </a:lnTo>
                <a:lnTo>
                  <a:pt x="1649634" y="83326"/>
                </a:lnTo>
                <a:lnTo>
                  <a:pt x="1659001" y="83477"/>
                </a:lnTo>
                <a:lnTo>
                  <a:pt x="1734300" y="69573"/>
                </a:lnTo>
                <a:lnTo>
                  <a:pt x="1800402" y="12674"/>
                </a:lnTo>
                <a:lnTo>
                  <a:pt x="1846909" y="12674"/>
                </a:lnTo>
                <a:lnTo>
                  <a:pt x="1851278" y="0"/>
                </a:lnTo>
                <a:close/>
              </a:path>
              <a:path w="1851660" h="1598295">
                <a:moveTo>
                  <a:pt x="1800402" y="12674"/>
                </a:moveTo>
                <a:lnTo>
                  <a:pt x="1734300" y="69573"/>
                </a:lnTo>
                <a:lnTo>
                  <a:pt x="1780327" y="61075"/>
                </a:lnTo>
                <a:lnTo>
                  <a:pt x="1793506" y="22847"/>
                </a:lnTo>
                <a:lnTo>
                  <a:pt x="1809158" y="22847"/>
                </a:lnTo>
                <a:lnTo>
                  <a:pt x="1800402" y="12674"/>
                </a:lnTo>
                <a:close/>
              </a:path>
              <a:path w="1851660" h="1598295">
                <a:moveTo>
                  <a:pt x="1793506" y="22847"/>
                </a:moveTo>
                <a:lnTo>
                  <a:pt x="1780327" y="61075"/>
                </a:lnTo>
                <a:lnTo>
                  <a:pt x="1820087" y="53733"/>
                </a:lnTo>
                <a:lnTo>
                  <a:pt x="1793506"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8" name="object 18"/>
          <p:cNvSpPr txBox="1">
            <a:spLocks noGrp="1"/>
          </p:cNvSpPr>
          <p:nvPr>
            <p:ph type="title"/>
          </p:nvPr>
        </p:nvSpPr>
        <p:spPr>
          <a:xfrm>
            <a:off x="926253" y="1047530"/>
            <a:ext cx="7405337" cy="1379107"/>
          </a:xfrm>
          <a:prstGeom prst="rect">
            <a:avLst/>
          </a:prstGeom>
        </p:spPr>
        <p:txBody>
          <a:bodyPr vert="horz" wrap="square" lIns="0" tIns="32269" rIns="0" bIns="0" rtlCol="0">
            <a:spAutoFit/>
          </a:bodyPr>
          <a:lstStyle/>
          <a:p>
            <a:pPr marL="11128" marR="4453">
              <a:lnSpc>
                <a:spcPts val="3515"/>
              </a:lnSpc>
              <a:spcBef>
                <a:spcPts val="254"/>
              </a:spcBef>
            </a:pPr>
            <a:r>
              <a:rPr spc="-9" dirty="0">
                <a:solidFill>
                  <a:srgbClr val="2A2A2A"/>
                </a:solidFill>
              </a:rPr>
              <a:t>Malicious websites can easily their scores  </a:t>
            </a:r>
            <a:r>
              <a:rPr spc="-4" dirty="0">
                <a:solidFill>
                  <a:srgbClr val="2A2A2A"/>
                </a:solidFill>
              </a:rPr>
              <a:t>by </a:t>
            </a:r>
            <a:r>
              <a:rPr spc="-9" dirty="0">
                <a:solidFill>
                  <a:srgbClr val="BA1C47"/>
                </a:solidFill>
              </a:rPr>
              <a:t>creating ‘spam </a:t>
            </a:r>
            <a:r>
              <a:rPr spc="-4" dirty="0">
                <a:solidFill>
                  <a:srgbClr val="BA1C47"/>
                </a:solidFill>
              </a:rPr>
              <a:t>farm’ </a:t>
            </a:r>
            <a:r>
              <a:rPr spc="-4" dirty="0">
                <a:solidFill>
                  <a:srgbClr val="2A2A2A"/>
                </a:solidFill>
              </a:rPr>
              <a:t>of </a:t>
            </a:r>
            <a:r>
              <a:rPr dirty="0">
                <a:solidFill>
                  <a:srgbClr val="2A2A2A"/>
                </a:solidFill>
              </a:rPr>
              <a:t>a </a:t>
            </a:r>
            <a:r>
              <a:rPr spc="-4" dirty="0">
                <a:solidFill>
                  <a:srgbClr val="2A2A2A"/>
                </a:solidFill>
              </a:rPr>
              <a:t>million</a:t>
            </a:r>
            <a:r>
              <a:rPr spc="-241" dirty="0">
                <a:solidFill>
                  <a:srgbClr val="2A2A2A"/>
                </a:solidFill>
              </a:rPr>
              <a:t> </a:t>
            </a:r>
            <a:r>
              <a:rPr spc="-9" dirty="0">
                <a:solidFill>
                  <a:srgbClr val="2A2A2A"/>
                </a:solidFill>
              </a:rPr>
              <a:t>pages</a:t>
            </a:r>
          </a:p>
        </p:txBody>
      </p:sp>
      <p:sp>
        <p:nvSpPr>
          <p:cNvPr id="20" name="object 20"/>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13</a:t>
            </a:fld>
            <a:endParaRPr sz="1100">
              <a:solidFill>
                <a:prstClr val="black"/>
              </a:solidFill>
              <a:latin typeface="IPAPGothic"/>
              <a:cs typeface="IPAPGothic"/>
            </a:endParaRPr>
          </a:p>
        </p:txBody>
      </p:sp>
      <p:sp>
        <p:nvSpPr>
          <p:cNvPr id="19" name="object 19"/>
          <p:cNvSpPr txBox="1"/>
          <p:nvPr/>
        </p:nvSpPr>
        <p:spPr>
          <a:xfrm>
            <a:off x="3499493" y="5316880"/>
            <a:ext cx="1712057" cy="811456"/>
          </a:xfrm>
          <a:prstGeom prst="rect">
            <a:avLst/>
          </a:prstGeom>
        </p:spPr>
        <p:txBody>
          <a:bodyPr vert="horz" wrap="square" lIns="0" tIns="11128" rIns="0" bIns="0" rtlCol="0">
            <a:spAutoFit/>
          </a:bodyPr>
          <a:lstStyle/>
          <a:p>
            <a:pPr marL="11128" defTabSz="801188">
              <a:spcBef>
                <a:spcPts val="88"/>
              </a:spcBef>
            </a:pPr>
            <a:r>
              <a:rPr sz="2600" b="1" spc="-13" dirty="0">
                <a:solidFill>
                  <a:srgbClr val="BA1C47"/>
                </a:solidFill>
                <a:latin typeface="Arial"/>
                <a:cs typeface="Arial"/>
              </a:rPr>
              <a:t>#in-links:</a:t>
            </a:r>
            <a:r>
              <a:rPr sz="2600" b="1" spc="-66" dirty="0">
                <a:solidFill>
                  <a:srgbClr val="BA1C47"/>
                </a:solidFill>
                <a:latin typeface="Arial"/>
                <a:cs typeface="Arial"/>
              </a:rPr>
              <a:t> </a:t>
            </a:r>
            <a:r>
              <a:rPr sz="2600" b="1" dirty="0">
                <a:solidFill>
                  <a:srgbClr val="BA1C47"/>
                </a:solidFill>
                <a:latin typeface="Arial"/>
                <a:cs typeface="Arial"/>
              </a:rPr>
              <a:t>2</a:t>
            </a:r>
            <a:endParaRPr sz="2600">
              <a:solidFill>
                <a:prstClr val="black"/>
              </a:solidFill>
              <a:latin typeface="Arial"/>
              <a:cs typeface="Arial"/>
            </a:endParaRPr>
          </a:p>
        </p:txBody>
      </p:sp>
    </p:spTree>
    <p:extLst>
      <p:ext uri="{BB962C8B-B14F-4D97-AF65-F5344CB8AC3E}">
        <p14:creationId xmlns:p14="http://schemas.microsoft.com/office/powerpoint/2010/main" val="33585583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1" y="183346"/>
            <a:ext cx="3745565"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Problems on simple link counting</a:t>
            </a:r>
            <a:r>
              <a:rPr spc="31" dirty="0">
                <a:solidFill>
                  <a:srgbClr val="FFFFFF"/>
                </a:solidFill>
                <a:latin typeface="Arial"/>
                <a:cs typeface="Arial"/>
              </a:rPr>
              <a:t> </a:t>
            </a:r>
            <a:r>
              <a:rPr spc="4" dirty="0">
                <a:solidFill>
                  <a:srgbClr val="FFFFFF"/>
                </a:solidFill>
                <a:latin typeface="Arial"/>
                <a:cs typeface="Arial"/>
              </a:rPr>
              <a:t>(1/2)</a:t>
            </a:r>
            <a:endParaRPr>
              <a:solidFill>
                <a:prstClr val="black"/>
              </a:solidFill>
              <a:latin typeface="Arial"/>
              <a:cs typeface="Arial"/>
            </a:endParaRPr>
          </a:p>
        </p:txBody>
      </p:sp>
      <p:sp>
        <p:nvSpPr>
          <p:cNvPr id="3" name="object 3"/>
          <p:cNvSpPr/>
          <p:nvPr/>
        </p:nvSpPr>
        <p:spPr>
          <a:xfrm>
            <a:off x="1417121" y="2644111"/>
            <a:ext cx="4569719" cy="3473350"/>
          </a:xfrm>
          <a:prstGeom prst="rect">
            <a:avLst/>
          </a:prstGeom>
          <a:blipFill>
            <a:blip r:embed="rId2" cstate="print"/>
            <a:stretch>
              <a:fillRect/>
            </a:stretch>
          </a:blipFill>
        </p:spPr>
        <p:txBody>
          <a:bodyPr wrap="square" lIns="0" tIns="0" rIns="0" bIns="0" rtlCol="0"/>
          <a:lstStyle/>
          <a:p>
            <a:pPr defTabSz="801188"/>
            <a:endParaRPr>
              <a:solidFill>
                <a:prstClr val="black"/>
              </a:solidFill>
            </a:endParaRPr>
          </a:p>
        </p:txBody>
      </p:sp>
      <p:sp>
        <p:nvSpPr>
          <p:cNvPr id="4" name="object 4"/>
          <p:cNvSpPr txBox="1"/>
          <p:nvPr/>
        </p:nvSpPr>
        <p:spPr>
          <a:xfrm>
            <a:off x="3554398" y="2768538"/>
            <a:ext cx="229686"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A</a:t>
            </a:r>
            <a:endParaRPr sz="2600">
              <a:solidFill>
                <a:prstClr val="black"/>
              </a:solidFill>
              <a:latin typeface="IPAPGothic"/>
              <a:cs typeface="IPAPGothic"/>
            </a:endParaRPr>
          </a:p>
        </p:txBody>
      </p:sp>
      <p:sp>
        <p:nvSpPr>
          <p:cNvPr id="5" name="object 5"/>
          <p:cNvSpPr txBox="1"/>
          <p:nvPr/>
        </p:nvSpPr>
        <p:spPr>
          <a:xfrm>
            <a:off x="5552418" y="2768538"/>
            <a:ext cx="236745"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B</a:t>
            </a:r>
            <a:endParaRPr sz="2600">
              <a:solidFill>
                <a:prstClr val="black"/>
              </a:solidFill>
              <a:latin typeface="IPAPGothic"/>
              <a:cs typeface="IPAPGothic"/>
            </a:endParaRPr>
          </a:p>
        </p:txBody>
      </p:sp>
      <p:sp>
        <p:nvSpPr>
          <p:cNvPr id="6" name="object 6"/>
          <p:cNvSpPr txBox="1"/>
          <p:nvPr/>
        </p:nvSpPr>
        <p:spPr>
          <a:xfrm>
            <a:off x="2367939" y="5554579"/>
            <a:ext cx="216110"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E</a:t>
            </a:r>
            <a:endParaRPr sz="2600">
              <a:solidFill>
                <a:prstClr val="black"/>
              </a:solidFill>
              <a:latin typeface="IPAPGothic"/>
              <a:cs typeface="IPAPGothic"/>
            </a:endParaRPr>
          </a:p>
        </p:txBody>
      </p:sp>
      <p:sp>
        <p:nvSpPr>
          <p:cNvPr id="7" name="object 7"/>
          <p:cNvSpPr txBox="1"/>
          <p:nvPr/>
        </p:nvSpPr>
        <p:spPr>
          <a:xfrm>
            <a:off x="3499491" y="4549296"/>
            <a:ext cx="3095602" cy="1790250"/>
          </a:xfrm>
          <a:prstGeom prst="rect">
            <a:avLst/>
          </a:prstGeom>
        </p:spPr>
        <p:txBody>
          <a:bodyPr vert="horz" wrap="square" lIns="0" tIns="92916" rIns="0" bIns="0" rtlCol="0">
            <a:spAutoFit/>
          </a:bodyPr>
          <a:lstStyle/>
          <a:p>
            <a:pPr marL="67322" defTabSz="801188">
              <a:spcBef>
                <a:spcPts val="732"/>
              </a:spcBef>
              <a:tabLst>
                <a:tab pos="2105898" algn="l"/>
              </a:tabLst>
            </a:pPr>
            <a:r>
              <a:rPr sz="2600" dirty="0">
                <a:solidFill>
                  <a:srgbClr val="2A2A2A"/>
                </a:solidFill>
                <a:latin typeface="IPAPGothic"/>
                <a:cs typeface="IPAPGothic"/>
              </a:rPr>
              <a:t>C	D</a:t>
            </a:r>
            <a:endParaRPr sz="2600">
              <a:solidFill>
                <a:prstClr val="black"/>
              </a:solidFill>
              <a:latin typeface="IPAPGothic"/>
              <a:cs typeface="IPAPGothic"/>
            </a:endParaRPr>
          </a:p>
          <a:p>
            <a:pPr marL="11128" defTabSz="801188">
              <a:spcBef>
                <a:spcPts val="907"/>
              </a:spcBef>
            </a:pPr>
            <a:r>
              <a:rPr sz="2600" b="1" spc="-13" dirty="0">
                <a:solidFill>
                  <a:srgbClr val="BA1C47"/>
                </a:solidFill>
                <a:latin typeface="Arial"/>
                <a:cs typeface="Arial"/>
              </a:rPr>
              <a:t>#in-links: </a:t>
            </a:r>
            <a:r>
              <a:rPr sz="2600" b="1" dirty="0">
                <a:solidFill>
                  <a:srgbClr val="BA1C47"/>
                </a:solidFill>
                <a:latin typeface="Arial"/>
                <a:cs typeface="Arial"/>
              </a:rPr>
              <a:t>2 </a:t>
            </a:r>
            <a:r>
              <a:rPr sz="3600" spc="1595" dirty="0">
                <a:solidFill>
                  <a:srgbClr val="BA1C47"/>
                </a:solidFill>
                <a:latin typeface="Tuffy"/>
                <a:cs typeface="Tuffy"/>
              </a:rPr>
              <a:t>⇒</a:t>
            </a:r>
            <a:r>
              <a:rPr sz="3600" spc="-92" dirty="0">
                <a:solidFill>
                  <a:srgbClr val="BA1C47"/>
                </a:solidFill>
                <a:latin typeface="Tuffy"/>
                <a:cs typeface="Tuffy"/>
              </a:rPr>
              <a:t> </a:t>
            </a:r>
            <a:r>
              <a:rPr sz="3700" b="1" spc="18" dirty="0">
                <a:solidFill>
                  <a:srgbClr val="BA1C47"/>
                </a:solidFill>
                <a:latin typeface="Arial"/>
                <a:cs typeface="Arial"/>
              </a:rPr>
              <a:t>100</a:t>
            </a:r>
            <a:endParaRPr sz="3700">
              <a:solidFill>
                <a:prstClr val="black"/>
              </a:solidFill>
              <a:latin typeface="Arial"/>
              <a:cs typeface="Arial"/>
            </a:endParaRPr>
          </a:p>
        </p:txBody>
      </p:sp>
      <p:sp>
        <p:nvSpPr>
          <p:cNvPr id="8" name="object 8"/>
          <p:cNvSpPr txBox="1">
            <a:spLocks noGrp="1"/>
          </p:cNvSpPr>
          <p:nvPr>
            <p:ph type="title"/>
          </p:nvPr>
        </p:nvSpPr>
        <p:spPr>
          <a:xfrm>
            <a:off x="926253" y="1047530"/>
            <a:ext cx="7405337" cy="1379107"/>
          </a:xfrm>
          <a:prstGeom prst="rect">
            <a:avLst/>
          </a:prstGeom>
        </p:spPr>
        <p:txBody>
          <a:bodyPr vert="horz" wrap="square" lIns="0" tIns="32269" rIns="0" bIns="0" rtlCol="0">
            <a:spAutoFit/>
          </a:bodyPr>
          <a:lstStyle/>
          <a:p>
            <a:pPr marL="11128" marR="4453">
              <a:lnSpc>
                <a:spcPts val="3515"/>
              </a:lnSpc>
              <a:spcBef>
                <a:spcPts val="254"/>
              </a:spcBef>
            </a:pPr>
            <a:r>
              <a:rPr spc="-9" dirty="0">
                <a:solidFill>
                  <a:srgbClr val="2A2A2A"/>
                </a:solidFill>
              </a:rPr>
              <a:t>Malicious websites can easily their scores  </a:t>
            </a:r>
            <a:r>
              <a:rPr spc="-4" dirty="0">
                <a:solidFill>
                  <a:srgbClr val="2A2A2A"/>
                </a:solidFill>
              </a:rPr>
              <a:t>by </a:t>
            </a:r>
            <a:r>
              <a:rPr spc="-9" dirty="0">
                <a:solidFill>
                  <a:srgbClr val="BA1C47"/>
                </a:solidFill>
              </a:rPr>
              <a:t>creating ‘spam </a:t>
            </a:r>
            <a:r>
              <a:rPr spc="-4" dirty="0">
                <a:solidFill>
                  <a:srgbClr val="BA1C47"/>
                </a:solidFill>
              </a:rPr>
              <a:t>farm’ </a:t>
            </a:r>
            <a:r>
              <a:rPr spc="-4" dirty="0">
                <a:solidFill>
                  <a:srgbClr val="2A2A2A"/>
                </a:solidFill>
              </a:rPr>
              <a:t>of </a:t>
            </a:r>
            <a:r>
              <a:rPr dirty="0">
                <a:solidFill>
                  <a:srgbClr val="2A2A2A"/>
                </a:solidFill>
              </a:rPr>
              <a:t>a </a:t>
            </a:r>
            <a:r>
              <a:rPr spc="-4" dirty="0">
                <a:solidFill>
                  <a:srgbClr val="2A2A2A"/>
                </a:solidFill>
              </a:rPr>
              <a:t>million</a:t>
            </a:r>
            <a:r>
              <a:rPr spc="-241" dirty="0">
                <a:solidFill>
                  <a:srgbClr val="2A2A2A"/>
                </a:solidFill>
              </a:rPr>
              <a:t> </a:t>
            </a:r>
            <a:r>
              <a:rPr spc="-9" dirty="0">
                <a:solidFill>
                  <a:srgbClr val="2A2A2A"/>
                </a:solidFill>
              </a:rPr>
              <a:t>pages</a:t>
            </a:r>
          </a:p>
        </p:txBody>
      </p:sp>
      <p:sp>
        <p:nvSpPr>
          <p:cNvPr id="9" name="object 9"/>
          <p:cNvSpPr txBox="1"/>
          <p:nvPr/>
        </p:nvSpPr>
        <p:spPr>
          <a:xfrm>
            <a:off x="2109549" y="3398252"/>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sp>
        <p:nvSpPr>
          <p:cNvPr id="10" name="object 10"/>
          <p:cNvSpPr txBox="1"/>
          <p:nvPr/>
        </p:nvSpPr>
        <p:spPr>
          <a:xfrm>
            <a:off x="1739338" y="3757561"/>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sp>
        <p:nvSpPr>
          <p:cNvPr id="11" name="object 11"/>
          <p:cNvSpPr txBox="1"/>
          <p:nvPr/>
        </p:nvSpPr>
        <p:spPr>
          <a:xfrm>
            <a:off x="1750978" y="4255072"/>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sp>
        <p:nvSpPr>
          <p:cNvPr id="12" name="object 12"/>
          <p:cNvSpPr txBox="1"/>
          <p:nvPr/>
        </p:nvSpPr>
        <p:spPr>
          <a:xfrm>
            <a:off x="1532415" y="3304282"/>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grpSp>
        <p:nvGrpSpPr>
          <p:cNvPr id="13" name="object 13"/>
          <p:cNvGrpSpPr/>
          <p:nvPr/>
        </p:nvGrpSpPr>
        <p:grpSpPr>
          <a:xfrm>
            <a:off x="1074637" y="3827005"/>
            <a:ext cx="2097581" cy="875820"/>
            <a:chOff x="1256728" y="4220336"/>
            <a:chExt cx="2453005" cy="965835"/>
          </a:xfrm>
        </p:grpSpPr>
        <p:sp>
          <p:nvSpPr>
            <p:cNvPr id="14" name="object 14"/>
            <p:cNvSpPr/>
            <p:nvPr/>
          </p:nvSpPr>
          <p:spPr>
            <a:xfrm>
              <a:off x="1278636" y="4242244"/>
              <a:ext cx="2430780" cy="944244"/>
            </a:xfrm>
            <a:custGeom>
              <a:avLst/>
              <a:gdLst/>
              <a:ahLst/>
              <a:cxnLst/>
              <a:rect l="l" t="t" r="r" b="b"/>
              <a:pathLst>
                <a:path w="2430779" h="944245">
                  <a:moveTo>
                    <a:pt x="549338" y="244856"/>
                  </a:moveTo>
                  <a:lnTo>
                    <a:pt x="463448" y="214909"/>
                  </a:lnTo>
                  <a:lnTo>
                    <a:pt x="458457" y="229222"/>
                  </a:lnTo>
                  <a:lnTo>
                    <a:pt x="453796" y="183032"/>
                  </a:lnTo>
                  <a:lnTo>
                    <a:pt x="440436" y="140004"/>
                  </a:lnTo>
                  <a:lnTo>
                    <a:pt x="419303" y="101066"/>
                  </a:lnTo>
                  <a:lnTo>
                    <a:pt x="391312" y="67144"/>
                  </a:lnTo>
                  <a:lnTo>
                    <a:pt x="357390" y="39154"/>
                  </a:lnTo>
                  <a:lnTo>
                    <a:pt x="318439" y="18021"/>
                  </a:lnTo>
                  <a:lnTo>
                    <a:pt x="275412" y="4660"/>
                  </a:lnTo>
                  <a:lnTo>
                    <a:pt x="229222" y="0"/>
                  </a:lnTo>
                  <a:lnTo>
                    <a:pt x="183019" y="4660"/>
                  </a:lnTo>
                  <a:lnTo>
                    <a:pt x="139992" y="18021"/>
                  </a:lnTo>
                  <a:lnTo>
                    <a:pt x="101053" y="39154"/>
                  </a:lnTo>
                  <a:lnTo>
                    <a:pt x="67132" y="67144"/>
                  </a:lnTo>
                  <a:lnTo>
                    <a:pt x="39141" y="101066"/>
                  </a:lnTo>
                  <a:lnTo>
                    <a:pt x="18008" y="140004"/>
                  </a:lnTo>
                  <a:lnTo>
                    <a:pt x="4648" y="183032"/>
                  </a:lnTo>
                  <a:lnTo>
                    <a:pt x="0" y="229222"/>
                  </a:lnTo>
                  <a:lnTo>
                    <a:pt x="4648" y="275424"/>
                  </a:lnTo>
                  <a:lnTo>
                    <a:pt x="18008" y="318452"/>
                  </a:lnTo>
                  <a:lnTo>
                    <a:pt x="39141" y="357403"/>
                  </a:lnTo>
                  <a:lnTo>
                    <a:pt x="67132" y="391325"/>
                  </a:lnTo>
                  <a:lnTo>
                    <a:pt x="101053" y="419315"/>
                  </a:lnTo>
                  <a:lnTo>
                    <a:pt x="139992" y="440448"/>
                  </a:lnTo>
                  <a:lnTo>
                    <a:pt x="183019" y="453809"/>
                  </a:lnTo>
                  <a:lnTo>
                    <a:pt x="229222" y="458457"/>
                  </a:lnTo>
                  <a:lnTo>
                    <a:pt x="275412" y="453809"/>
                  </a:lnTo>
                  <a:lnTo>
                    <a:pt x="318439" y="440448"/>
                  </a:lnTo>
                  <a:lnTo>
                    <a:pt x="357390" y="419315"/>
                  </a:lnTo>
                  <a:lnTo>
                    <a:pt x="391312" y="391325"/>
                  </a:lnTo>
                  <a:lnTo>
                    <a:pt x="419303" y="357403"/>
                  </a:lnTo>
                  <a:lnTo>
                    <a:pt x="440436" y="318452"/>
                  </a:lnTo>
                  <a:lnTo>
                    <a:pt x="453796" y="275424"/>
                  </a:lnTo>
                  <a:lnTo>
                    <a:pt x="456882" y="244741"/>
                  </a:lnTo>
                  <a:lnTo>
                    <a:pt x="539356" y="273494"/>
                  </a:lnTo>
                  <a:lnTo>
                    <a:pt x="549338" y="244856"/>
                  </a:lnTo>
                  <a:close/>
                </a:path>
                <a:path w="2430779" h="944245">
                  <a:moveTo>
                    <a:pt x="663854" y="284797"/>
                  </a:moveTo>
                  <a:lnTo>
                    <a:pt x="577964" y="254838"/>
                  </a:lnTo>
                  <a:lnTo>
                    <a:pt x="567982" y="283476"/>
                  </a:lnTo>
                  <a:lnTo>
                    <a:pt x="653872" y="313423"/>
                  </a:lnTo>
                  <a:lnTo>
                    <a:pt x="663854" y="284797"/>
                  </a:lnTo>
                  <a:close/>
                </a:path>
                <a:path w="2430779" h="944245">
                  <a:moveTo>
                    <a:pt x="778383" y="324726"/>
                  </a:moveTo>
                  <a:lnTo>
                    <a:pt x="692492" y="294779"/>
                  </a:lnTo>
                  <a:lnTo>
                    <a:pt x="682510" y="323405"/>
                  </a:lnTo>
                  <a:lnTo>
                    <a:pt x="768400" y="353352"/>
                  </a:lnTo>
                  <a:lnTo>
                    <a:pt x="778383" y="324726"/>
                  </a:lnTo>
                  <a:close/>
                </a:path>
                <a:path w="2430779" h="944245">
                  <a:moveTo>
                    <a:pt x="892898" y="364655"/>
                  </a:moveTo>
                  <a:lnTo>
                    <a:pt x="807008" y="334708"/>
                  </a:lnTo>
                  <a:lnTo>
                    <a:pt x="797026" y="363334"/>
                  </a:lnTo>
                  <a:lnTo>
                    <a:pt x="882916" y="393280"/>
                  </a:lnTo>
                  <a:lnTo>
                    <a:pt x="892898" y="364655"/>
                  </a:lnTo>
                  <a:close/>
                </a:path>
                <a:path w="2430779" h="944245">
                  <a:moveTo>
                    <a:pt x="1007427" y="404583"/>
                  </a:moveTo>
                  <a:lnTo>
                    <a:pt x="921537" y="374637"/>
                  </a:lnTo>
                  <a:lnTo>
                    <a:pt x="911555" y="403263"/>
                  </a:lnTo>
                  <a:lnTo>
                    <a:pt x="997445" y="433222"/>
                  </a:lnTo>
                  <a:lnTo>
                    <a:pt x="1007427" y="404583"/>
                  </a:lnTo>
                  <a:close/>
                </a:path>
                <a:path w="2430779" h="944245">
                  <a:moveTo>
                    <a:pt x="1121956" y="444512"/>
                  </a:moveTo>
                  <a:lnTo>
                    <a:pt x="1036053" y="414566"/>
                  </a:lnTo>
                  <a:lnTo>
                    <a:pt x="1026071" y="443204"/>
                  </a:lnTo>
                  <a:lnTo>
                    <a:pt x="1111961" y="473151"/>
                  </a:lnTo>
                  <a:lnTo>
                    <a:pt x="1121956" y="444512"/>
                  </a:lnTo>
                  <a:close/>
                </a:path>
                <a:path w="2430779" h="944245">
                  <a:moveTo>
                    <a:pt x="1236472" y="484454"/>
                  </a:moveTo>
                  <a:lnTo>
                    <a:pt x="1150581" y="454507"/>
                  </a:lnTo>
                  <a:lnTo>
                    <a:pt x="1140599" y="483133"/>
                  </a:lnTo>
                  <a:lnTo>
                    <a:pt x="1226489" y="513080"/>
                  </a:lnTo>
                  <a:lnTo>
                    <a:pt x="1236472" y="484454"/>
                  </a:lnTo>
                  <a:close/>
                </a:path>
                <a:path w="2430779" h="944245">
                  <a:moveTo>
                    <a:pt x="1351000" y="524383"/>
                  </a:moveTo>
                  <a:lnTo>
                    <a:pt x="1265097" y="494436"/>
                  </a:lnTo>
                  <a:lnTo>
                    <a:pt x="1255115" y="523062"/>
                  </a:lnTo>
                  <a:lnTo>
                    <a:pt x="1341018" y="553008"/>
                  </a:lnTo>
                  <a:lnTo>
                    <a:pt x="1351000" y="524383"/>
                  </a:lnTo>
                  <a:close/>
                </a:path>
                <a:path w="2430779" h="944245">
                  <a:moveTo>
                    <a:pt x="1465516" y="564311"/>
                  </a:moveTo>
                  <a:lnTo>
                    <a:pt x="1379626" y="534365"/>
                  </a:lnTo>
                  <a:lnTo>
                    <a:pt x="1369644" y="562991"/>
                  </a:lnTo>
                  <a:lnTo>
                    <a:pt x="1455534" y="592950"/>
                  </a:lnTo>
                  <a:lnTo>
                    <a:pt x="1465516" y="564311"/>
                  </a:lnTo>
                  <a:close/>
                </a:path>
                <a:path w="2430779" h="944245">
                  <a:moveTo>
                    <a:pt x="1580045" y="604240"/>
                  </a:moveTo>
                  <a:lnTo>
                    <a:pt x="1494142" y="574294"/>
                  </a:lnTo>
                  <a:lnTo>
                    <a:pt x="1484160" y="602932"/>
                  </a:lnTo>
                  <a:lnTo>
                    <a:pt x="1570062" y="632879"/>
                  </a:lnTo>
                  <a:lnTo>
                    <a:pt x="1580045" y="604240"/>
                  </a:lnTo>
                  <a:close/>
                </a:path>
                <a:path w="2430779" h="944245">
                  <a:moveTo>
                    <a:pt x="1694561" y="644182"/>
                  </a:moveTo>
                  <a:lnTo>
                    <a:pt x="1608670" y="614235"/>
                  </a:lnTo>
                  <a:lnTo>
                    <a:pt x="1598688" y="642861"/>
                  </a:lnTo>
                  <a:lnTo>
                    <a:pt x="1684578" y="672807"/>
                  </a:lnTo>
                  <a:lnTo>
                    <a:pt x="1694561" y="644182"/>
                  </a:lnTo>
                  <a:close/>
                </a:path>
                <a:path w="2430779" h="944245">
                  <a:moveTo>
                    <a:pt x="1809089" y="684110"/>
                  </a:moveTo>
                  <a:lnTo>
                    <a:pt x="1723199" y="654164"/>
                  </a:lnTo>
                  <a:lnTo>
                    <a:pt x="1713217" y="682790"/>
                  </a:lnTo>
                  <a:lnTo>
                    <a:pt x="1799107" y="712736"/>
                  </a:lnTo>
                  <a:lnTo>
                    <a:pt x="1809089" y="684110"/>
                  </a:lnTo>
                  <a:close/>
                </a:path>
                <a:path w="2430779" h="944245">
                  <a:moveTo>
                    <a:pt x="1923605" y="724039"/>
                  </a:moveTo>
                  <a:lnTo>
                    <a:pt x="1837715" y="694093"/>
                  </a:lnTo>
                  <a:lnTo>
                    <a:pt x="1827733" y="722718"/>
                  </a:lnTo>
                  <a:lnTo>
                    <a:pt x="1913623" y="752678"/>
                  </a:lnTo>
                  <a:lnTo>
                    <a:pt x="1923605" y="724039"/>
                  </a:lnTo>
                  <a:close/>
                </a:path>
                <a:path w="2430779" h="944245">
                  <a:moveTo>
                    <a:pt x="2038134" y="763968"/>
                  </a:moveTo>
                  <a:lnTo>
                    <a:pt x="1952244" y="734021"/>
                  </a:lnTo>
                  <a:lnTo>
                    <a:pt x="1942261" y="762660"/>
                  </a:lnTo>
                  <a:lnTo>
                    <a:pt x="2028151" y="792607"/>
                  </a:lnTo>
                  <a:lnTo>
                    <a:pt x="2038134" y="763968"/>
                  </a:lnTo>
                  <a:close/>
                </a:path>
                <a:path w="2430779" h="944245">
                  <a:moveTo>
                    <a:pt x="2152650" y="803910"/>
                  </a:moveTo>
                  <a:lnTo>
                    <a:pt x="2066759" y="773963"/>
                  </a:lnTo>
                  <a:lnTo>
                    <a:pt x="2056777" y="802589"/>
                  </a:lnTo>
                  <a:lnTo>
                    <a:pt x="2142667" y="832535"/>
                  </a:lnTo>
                  <a:lnTo>
                    <a:pt x="2152650" y="803910"/>
                  </a:lnTo>
                  <a:close/>
                </a:path>
                <a:path w="2430779" h="944245">
                  <a:moveTo>
                    <a:pt x="2267178" y="843838"/>
                  </a:moveTo>
                  <a:lnTo>
                    <a:pt x="2181288" y="813892"/>
                  </a:lnTo>
                  <a:lnTo>
                    <a:pt x="2171306" y="842518"/>
                  </a:lnTo>
                  <a:lnTo>
                    <a:pt x="2257196" y="872464"/>
                  </a:lnTo>
                  <a:lnTo>
                    <a:pt x="2267178" y="843838"/>
                  </a:lnTo>
                  <a:close/>
                </a:path>
                <a:path w="2430779" h="944245">
                  <a:moveTo>
                    <a:pt x="2430742" y="916927"/>
                  </a:moveTo>
                  <a:lnTo>
                    <a:pt x="2409545" y="892136"/>
                  </a:lnTo>
                  <a:lnTo>
                    <a:pt x="2339987" y="810755"/>
                  </a:lnTo>
                  <a:lnTo>
                    <a:pt x="2330424" y="810006"/>
                  </a:lnTo>
                  <a:lnTo>
                    <a:pt x="2317699" y="820877"/>
                  </a:lnTo>
                  <a:lnTo>
                    <a:pt x="2316950" y="830453"/>
                  </a:lnTo>
                  <a:lnTo>
                    <a:pt x="2354364" y="874242"/>
                  </a:lnTo>
                  <a:lnTo>
                    <a:pt x="2295804" y="853821"/>
                  </a:lnTo>
                  <a:lnTo>
                    <a:pt x="2285822" y="882446"/>
                  </a:lnTo>
                  <a:lnTo>
                    <a:pt x="2344382" y="902868"/>
                  </a:lnTo>
                  <a:lnTo>
                    <a:pt x="2287854" y="913892"/>
                  </a:lnTo>
                  <a:lnTo>
                    <a:pt x="2282482" y="921854"/>
                  </a:lnTo>
                  <a:lnTo>
                    <a:pt x="2285695" y="938288"/>
                  </a:lnTo>
                  <a:lnTo>
                    <a:pt x="2293645" y="943660"/>
                  </a:lnTo>
                  <a:lnTo>
                    <a:pt x="2430742" y="91692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5" name="object 15"/>
            <p:cNvSpPr/>
            <p:nvPr/>
          </p:nvSpPr>
          <p:spPr>
            <a:xfrm>
              <a:off x="1278636" y="4242244"/>
              <a:ext cx="458470" cy="458470"/>
            </a:xfrm>
            <a:custGeom>
              <a:avLst/>
              <a:gdLst/>
              <a:ahLst/>
              <a:cxnLst/>
              <a:rect l="l" t="t" r="r" b="b"/>
              <a:pathLst>
                <a:path w="458469" h="458470">
                  <a:moveTo>
                    <a:pt x="0" y="229225"/>
                  </a:moveTo>
                  <a:lnTo>
                    <a:pt x="4657" y="183028"/>
                  </a:lnTo>
                  <a:lnTo>
                    <a:pt x="18013" y="140000"/>
                  </a:lnTo>
                  <a:lnTo>
                    <a:pt x="39148" y="101063"/>
                  </a:lnTo>
                  <a:lnTo>
                    <a:pt x="67138" y="67138"/>
                  </a:lnTo>
                  <a:lnTo>
                    <a:pt x="101063" y="39148"/>
                  </a:lnTo>
                  <a:lnTo>
                    <a:pt x="140000" y="18013"/>
                  </a:lnTo>
                  <a:lnTo>
                    <a:pt x="183028" y="4657"/>
                  </a:lnTo>
                  <a:lnTo>
                    <a:pt x="229225" y="0"/>
                  </a:lnTo>
                  <a:lnTo>
                    <a:pt x="275422" y="4657"/>
                  </a:lnTo>
                  <a:lnTo>
                    <a:pt x="318450" y="18013"/>
                  </a:lnTo>
                  <a:lnTo>
                    <a:pt x="357387" y="39148"/>
                  </a:lnTo>
                  <a:lnTo>
                    <a:pt x="391312" y="67138"/>
                  </a:lnTo>
                  <a:lnTo>
                    <a:pt x="419303" y="101063"/>
                  </a:lnTo>
                  <a:lnTo>
                    <a:pt x="440437" y="140000"/>
                  </a:lnTo>
                  <a:lnTo>
                    <a:pt x="453794" y="183028"/>
                  </a:lnTo>
                  <a:lnTo>
                    <a:pt x="458451" y="229225"/>
                  </a:lnTo>
                  <a:lnTo>
                    <a:pt x="453794" y="275422"/>
                  </a:lnTo>
                  <a:lnTo>
                    <a:pt x="440437" y="318450"/>
                  </a:lnTo>
                  <a:lnTo>
                    <a:pt x="419303" y="357387"/>
                  </a:lnTo>
                  <a:lnTo>
                    <a:pt x="391312" y="391312"/>
                  </a:lnTo>
                  <a:lnTo>
                    <a:pt x="357387" y="419303"/>
                  </a:lnTo>
                  <a:lnTo>
                    <a:pt x="318450" y="440437"/>
                  </a:lnTo>
                  <a:lnTo>
                    <a:pt x="275422" y="453794"/>
                  </a:lnTo>
                  <a:lnTo>
                    <a:pt x="229225" y="458451"/>
                  </a:lnTo>
                  <a:lnTo>
                    <a:pt x="183028" y="453794"/>
                  </a:lnTo>
                  <a:lnTo>
                    <a:pt x="140000" y="440437"/>
                  </a:lnTo>
                  <a:lnTo>
                    <a:pt x="101063" y="419303"/>
                  </a:lnTo>
                  <a:lnTo>
                    <a:pt x="67138" y="391312"/>
                  </a:lnTo>
                  <a:lnTo>
                    <a:pt x="39148" y="357387"/>
                  </a:lnTo>
                  <a:lnTo>
                    <a:pt x="18013" y="318450"/>
                  </a:lnTo>
                  <a:lnTo>
                    <a:pt x="4657" y="275422"/>
                  </a:lnTo>
                  <a:lnTo>
                    <a:pt x="0" y="229225"/>
                  </a:lnTo>
                  <a:close/>
                </a:path>
              </a:pathLst>
            </a:custGeom>
            <a:ln w="43797">
              <a:solidFill>
                <a:srgbClr val="404040"/>
              </a:solidFill>
            </a:ln>
          </p:spPr>
          <p:txBody>
            <a:bodyPr wrap="square" lIns="0" tIns="0" rIns="0" bIns="0" rtlCol="0"/>
            <a:lstStyle/>
            <a:p>
              <a:pPr defTabSz="801188"/>
              <a:endParaRPr>
                <a:solidFill>
                  <a:prstClr val="black"/>
                </a:solidFill>
              </a:endParaRPr>
            </a:p>
          </p:txBody>
        </p:sp>
      </p:grpSp>
      <p:sp>
        <p:nvSpPr>
          <p:cNvPr id="16" name="object 16"/>
          <p:cNvSpPr txBox="1"/>
          <p:nvPr/>
        </p:nvSpPr>
        <p:spPr>
          <a:xfrm>
            <a:off x="1189937" y="3901289"/>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grpSp>
        <p:nvGrpSpPr>
          <p:cNvPr id="17" name="object 17"/>
          <p:cNvGrpSpPr/>
          <p:nvPr/>
        </p:nvGrpSpPr>
        <p:grpSpPr>
          <a:xfrm>
            <a:off x="1111803" y="4414145"/>
            <a:ext cx="429507" cy="455472"/>
            <a:chOff x="1300187" y="4867821"/>
            <a:chExt cx="502284" cy="502284"/>
          </a:xfrm>
        </p:grpSpPr>
        <p:sp>
          <p:nvSpPr>
            <p:cNvPr id="18" name="object 18"/>
            <p:cNvSpPr/>
            <p:nvPr/>
          </p:nvSpPr>
          <p:spPr>
            <a:xfrm>
              <a:off x="1322095" y="4889728"/>
              <a:ext cx="458470" cy="458470"/>
            </a:xfrm>
            <a:custGeom>
              <a:avLst/>
              <a:gdLst/>
              <a:ahLst/>
              <a:cxnLst/>
              <a:rect l="l" t="t" r="r" b="b"/>
              <a:pathLst>
                <a:path w="458469" h="458470">
                  <a:moveTo>
                    <a:pt x="229222" y="0"/>
                  </a:moveTo>
                  <a:lnTo>
                    <a:pt x="183026" y="4657"/>
                  </a:lnTo>
                  <a:lnTo>
                    <a:pt x="139999" y="18013"/>
                  </a:lnTo>
                  <a:lnTo>
                    <a:pt x="101062" y="39148"/>
                  </a:lnTo>
                  <a:lnTo>
                    <a:pt x="67138" y="67138"/>
                  </a:lnTo>
                  <a:lnTo>
                    <a:pt x="39148" y="101062"/>
                  </a:lnTo>
                  <a:lnTo>
                    <a:pt x="18013" y="139999"/>
                  </a:lnTo>
                  <a:lnTo>
                    <a:pt x="4657" y="183026"/>
                  </a:lnTo>
                  <a:lnTo>
                    <a:pt x="0" y="229222"/>
                  </a:lnTo>
                  <a:lnTo>
                    <a:pt x="4657" y="275417"/>
                  </a:lnTo>
                  <a:lnTo>
                    <a:pt x="18013" y="318444"/>
                  </a:lnTo>
                  <a:lnTo>
                    <a:pt x="39148" y="357381"/>
                  </a:lnTo>
                  <a:lnTo>
                    <a:pt x="67138" y="391306"/>
                  </a:lnTo>
                  <a:lnTo>
                    <a:pt x="101062" y="419296"/>
                  </a:lnTo>
                  <a:lnTo>
                    <a:pt x="139999" y="440430"/>
                  </a:lnTo>
                  <a:lnTo>
                    <a:pt x="183026" y="453787"/>
                  </a:lnTo>
                  <a:lnTo>
                    <a:pt x="229222" y="458444"/>
                  </a:lnTo>
                  <a:lnTo>
                    <a:pt x="275422" y="453787"/>
                  </a:lnTo>
                  <a:lnTo>
                    <a:pt x="318452" y="440430"/>
                  </a:lnTo>
                  <a:lnTo>
                    <a:pt x="357391" y="419296"/>
                  </a:lnTo>
                  <a:lnTo>
                    <a:pt x="391317" y="391306"/>
                  </a:lnTo>
                  <a:lnTo>
                    <a:pt x="419308" y="357381"/>
                  </a:lnTo>
                  <a:lnTo>
                    <a:pt x="440443" y="318444"/>
                  </a:lnTo>
                  <a:lnTo>
                    <a:pt x="453800" y="275417"/>
                  </a:lnTo>
                  <a:lnTo>
                    <a:pt x="458457" y="229222"/>
                  </a:lnTo>
                  <a:lnTo>
                    <a:pt x="453800" y="183026"/>
                  </a:lnTo>
                  <a:lnTo>
                    <a:pt x="440443" y="139999"/>
                  </a:lnTo>
                  <a:lnTo>
                    <a:pt x="419308" y="101062"/>
                  </a:lnTo>
                  <a:lnTo>
                    <a:pt x="391317" y="67138"/>
                  </a:lnTo>
                  <a:lnTo>
                    <a:pt x="357391" y="39148"/>
                  </a:lnTo>
                  <a:lnTo>
                    <a:pt x="318452" y="18013"/>
                  </a:lnTo>
                  <a:lnTo>
                    <a:pt x="275422" y="4657"/>
                  </a:lnTo>
                  <a:lnTo>
                    <a:pt x="229222"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19" name="object 19"/>
            <p:cNvSpPr/>
            <p:nvPr/>
          </p:nvSpPr>
          <p:spPr>
            <a:xfrm>
              <a:off x="1322095" y="4889728"/>
              <a:ext cx="458470" cy="458470"/>
            </a:xfrm>
            <a:custGeom>
              <a:avLst/>
              <a:gdLst/>
              <a:ahLst/>
              <a:cxnLst/>
              <a:rect l="l" t="t" r="r" b="b"/>
              <a:pathLst>
                <a:path w="458469" h="458470">
                  <a:moveTo>
                    <a:pt x="0" y="229225"/>
                  </a:moveTo>
                  <a:lnTo>
                    <a:pt x="4657" y="183028"/>
                  </a:lnTo>
                  <a:lnTo>
                    <a:pt x="18013" y="140000"/>
                  </a:lnTo>
                  <a:lnTo>
                    <a:pt x="39148" y="101063"/>
                  </a:lnTo>
                  <a:lnTo>
                    <a:pt x="67138" y="67138"/>
                  </a:lnTo>
                  <a:lnTo>
                    <a:pt x="101063" y="39148"/>
                  </a:lnTo>
                  <a:lnTo>
                    <a:pt x="140000" y="18013"/>
                  </a:lnTo>
                  <a:lnTo>
                    <a:pt x="183028" y="4657"/>
                  </a:lnTo>
                  <a:lnTo>
                    <a:pt x="229225" y="0"/>
                  </a:lnTo>
                  <a:lnTo>
                    <a:pt x="275422" y="4657"/>
                  </a:lnTo>
                  <a:lnTo>
                    <a:pt x="318450" y="18013"/>
                  </a:lnTo>
                  <a:lnTo>
                    <a:pt x="357387" y="39148"/>
                  </a:lnTo>
                  <a:lnTo>
                    <a:pt x="391312" y="67138"/>
                  </a:lnTo>
                  <a:lnTo>
                    <a:pt x="419303" y="101063"/>
                  </a:lnTo>
                  <a:lnTo>
                    <a:pt x="440437" y="140000"/>
                  </a:lnTo>
                  <a:lnTo>
                    <a:pt x="453794" y="183028"/>
                  </a:lnTo>
                  <a:lnTo>
                    <a:pt x="458451" y="229225"/>
                  </a:lnTo>
                  <a:lnTo>
                    <a:pt x="453794" y="275422"/>
                  </a:lnTo>
                  <a:lnTo>
                    <a:pt x="440437" y="318450"/>
                  </a:lnTo>
                  <a:lnTo>
                    <a:pt x="419303" y="357387"/>
                  </a:lnTo>
                  <a:lnTo>
                    <a:pt x="391312" y="391312"/>
                  </a:lnTo>
                  <a:lnTo>
                    <a:pt x="357387" y="419303"/>
                  </a:lnTo>
                  <a:lnTo>
                    <a:pt x="318450" y="440437"/>
                  </a:lnTo>
                  <a:lnTo>
                    <a:pt x="275422" y="453794"/>
                  </a:lnTo>
                  <a:lnTo>
                    <a:pt x="229225" y="458451"/>
                  </a:lnTo>
                  <a:lnTo>
                    <a:pt x="183028" y="453794"/>
                  </a:lnTo>
                  <a:lnTo>
                    <a:pt x="140000" y="440437"/>
                  </a:lnTo>
                  <a:lnTo>
                    <a:pt x="101063" y="419303"/>
                  </a:lnTo>
                  <a:lnTo>
                    <a:pt x="67138" y="391312"/>
                  </a:lnTo>
                  <a:lnTo>
                    <a:pt x="39148" y="357387"/>
                  </a:lnTo>
                  <a:lnTo>
                    <a:pt x="18013" y="318450"/>
                  </a:lnTo>
                  <a:lnTo>
                    <a:pt x="4657" y="275422"/>
                  </a:lnTo>
                  <a:lnTo>
                    <a:pt x="0" y="229225"/>
                  </a:lnTo>
                  <a:close/>
                </a:path>
              </a:pathLst>
            </a:custGeom>
            <a:ln w="43797">
              <a:solidFill>
                <a:srgbClr val="404040"/>
              </a:solidFill>
            </a:ln>
          </p:spPr>
          <p:txBody>
            <a:bodyPr wrap="square" lIns="0" tIns="0" rIns="0" bIns="0" rtlCol="0"/>
            <a:lstStyle/>
            <a:p>
              <a:pPr defTabSz="801188"/>
              <a:endParaRPr>
                <a:solidFill>
                  <a:prstClr val="black"/>
                </a:solidFill>
              </a:endParaRPr>
            </a:p>
          </p:txBody>
        </p:sp>
      </p:grpSp>
      <p:sp>
        <p:nvSpPr>
          <p:cNvPr id="20" name="object 20"/>
          <p:cNvSpPr txBox="1"/>
          <p:nvPr/>
        </p:nvSpPr>
        <p:spPr>
          <a:xfrm>
            <a:off x="1227100" y="4487242"/>
            <a:ext cx="198192" cy="276766"/>
          </a:xfrm>
          <a:prstGeom prst="rect">
            <a:avLst/>
          </a:prstGeom>
        </p:spPr>
        <p:txBody>
          <a:bodyPr vert="horz" wrap="square" lIns="0" tIns="11128" rIns="0" bIns="0" rtlCol="0">
            <a:spAutoFit/>
          </a:bodyPr>
          <a:lstStyle/>
          <a:p>
            <a:pPr marL="11128" defTabSz="801188">
              <a:spcBef>
                <a:spcPts val="88"/>
              </a:spcBef>
            </a:pPr>
            <a:r>
              <a:rPr sz="1700" dirty="0">
                <a:solidFill>
                  <a:srgbClr val="FFFFFF"/>
                </a:solidFill>
                <a:latin typeface="Carlito"/>
                <a:cs typeface="Carlito"/>
              </a:rPr>
              <a:t>M</a:t>
            </a:r>
            <a:endParaRPr sz="1700">
              <a:solidFill>
                <a:prstClr val="black"/>
              </a:solidFill>
              <a:latin typeface="Carlito"/>
              <a:cs typeface="Carlito"/>
            </a:endParaRPr>
          </a:p>
        </p:txBody>
      </p:sp>
      <p:sp>
        <p:nvSpPr>
          <p:cNvPr id="21" name="object 21"/>
          <p:cNvSpPr/>
          <p:nvPr/>
        </p:nvSpPr>
        <p:spPr>
          <a:xfrm>
            <a:off x="1521111" y="4628211"/>
            <a:ext cx="1860837" cy="287334"/>
          </a:xfrm>
          <a:custGeom>
            <a:avLst/>
            <a:gdLst/>
            <a:ahLst/>
            <a:cxnLst/>
            <a:rect l="l" t="t" r="r" b="b"/>
            <a:pathLst>
              <a:path w="2176145" h="316864">
                <a:moveTo>
                  <a:pt x="3390" y="0"/>
                </a:moveTo>
                <a:lnTo>
                  <a:pt x="0" y="30124"/>
                </a:lnTo>
                <a:lnTo>
                  <a:pt x="90385" y="40322"/>
                </a:lnTo>
                <a:lnTo>
                  <a:pt x="93789" y="10185"/>
                </a:lnTo>
                <a:lnTo>
                  <a:pt x="3390" y="0"/>
                </a:lnTo>
                <a:close/>
              </a:path>
              <a:path w="2176145" h="316864">
                <a:moveTo>
                  <a:pt x="123913" y="13588"/>
                </a:moveTo>
                <a:lnTo>
                  <a:pt x="120522" y="43713"/>
                </a:lnTo>
                <a:lnTo>
                  <a:pt x="210908" y="53911"/>
                </a:lnTo>
                <a:lnTo>
                  <a:pt x="214312" y="23774"/>
                </a:lnTo>
                <a:lnTo>
                  <a:pt x="123913" y="13588"/>
                </a:lnTo>
                <a:close/>
              </a:path>
              <a:path w="2176145" h="316864">
                <a:moveTo>
                  <a:pt x="244436" y="27177"/>
                </a:moveTo>
                <a:lnTo>
                  <a:pt x="241045" y="57302"/>
                </a:lnTo>
                <a:lnTo>
                  <a:pt x="331431" y="67487"/>
                </a:lnTo>
                <a:lnTo>
                  <a:pt x="334835" y="37363"/>
                </a:lnTo>
                <a:lnTo>
                  <a:pt x="244436" y="27177"/>
                </a:lnTo>
                <a:close/>
              </a:path>
              <a:path w="2176145" h="316864">
                <a:moveTo>
                  <a:pt x="364959" y="40766"/>
                </a:moveTo>
                <a:lnTo>
                  <a:pt x="361556" y="70891"/>
                </a:lnTo>
                <a:lnTo>
                  <a:pt x="451954" y="81076"/>
                </a:lnTo>
                <a:lnTo>
                  <a:pt x="455345" y="50952"/>
                </a:lnTo>
                <a:lnTo>
                  <a:pt x="364959" y="40766"/>
                </a:lnTo>
                <a:close/>
              </a:path>
              <a:path w="2176145" h="316864">
                <a:moveTo>
                  <a:pt x="485482" y="54343"/>
                </a:moveTo>
                <a:lnTo>
                  <a:pt x="482079" y="84480"/>
                </a:lnTo>
                <a:lnTo>
                  <a:pt x="572477" y="94665"/>
                </a:lnTo>
                <a:lnTo>
                  <a:pt x="575868" y="64541"/>
                </a:lnTo>
                <a:lnTo>
                  <a:pt x="485482" y="54343"/>
                </a:lnTo>
                <a:close/>
              </a:path>
              <a:path w="2176145" h="316864">
                <a:moveTo>
                  <a:pt x="606005" y="67932"/>
                </a:moveTo>
                <a:lnTo>
                  <a:pt x="602602" y="98069"/>
                </a:lnTo>
                <a:lnTo>
                  <a:pt x="693000" y="108254"/>
                </a:lnTo>
                <a:lnTo>
                  <a:pt x="696391" y="78130"/>
                </a:lnTo>
                <a:lnTo>
                  <a:pt x="606005" y="67932"/>
                </a:lnTo>
                <a:close/>
              </a:path>
              <a:path w="2176145" h="316864">
                <a:moveTo>
                  <a:pt x="726528" y="81521"/>
                </a:moveTo>
                <a:lnTo>
                  <a:pt x="723125" y="111658"/>
                </a:lnTo>
                <a:lnTo>
                  <a:pt x="813511" y="121843"/>
                </a:lnTo>
                <a:lnTo>
                  <a:pt x="816914" y="91719"/>
                </a:lnTo>
                <a:lnTo>
                  <a:pt x="726528" y="81521"/>
                </a:lnTo>
                <a:close/>
              </a:path>
              <a:path w="2176145" h="316864">
                <a:moveTo>
                  <a:pt x="847039" y="95110"/>
                </a:moveTo>
                <a:lnTo>
                  <a:pt x="843648" y="125247"/>
                </a:lnTo>
                <a:lnTo>
                  <a:pt x="934034" y="135432"/>
                </a:lnTo>
                <a:lnTo>
                  <a:pt x="937437" y="105308"/>
                </a:lnTo>
                <a:lnTo>
                  <a:pt x="847039" y="95110"/>
                </a:lnTo>
                <a:close/>
              </a:path>
              <a:path w="2176145" h="316864">
                <a:moveTo>
                  <a:pt x="967562" y="108699"/>
                </a:moveTo>
                <a:lnTo>
                  <a:pt x="964171" y="138836"/>
                </a:lnTo>
                <a:lnTo>
                  <a:pt x="1054557" y="149021"/>
                </a:lnTo>
                <a:lnTo>
                  <a:pt x="1057960" y="118897"/>
                </a:lnTo>
                <a:lnTo>
                  <a:pt x="967562" y="108699"/>
                </a:lnTo>
                <a:close/>
              </a:path>
              <a:path w="2176145" h="316864">
                <a:moveTo>
                  <a:pt x="1088085" y="122288"/>
                </a:moveTo>
                <a:lnTo>
                  <a:pt x="1084694" y="152425"/>
                </a:lnTo>
                <a:lnTo>
                  <a:pt x="1175080" y="162610"/>
                </a:lnTo>
                <a:lnTo>
                  <a:pt x="1178483" y="132486"/>
                </a:lnTo>
                <a:lnTo>
                  <a:pt x="1088085" y="122288"/>
                </a:lnTo>
                <a:close/>
              </a:path>
              <a:path w="2176145" h="316864">
                <a:moveTo>
                  <a:pt x="1208608" y="135877"/>
                </a:moveTo>
                <a:lnTo>
                  <a:pt x="1205217" y="166014"/>
                </a:lnTo>
                <a:lnTo>
                  <a:pt x="1295603" y="176199"/>
                </a:lnTo>
                <a:lnTo>
                  <a:pt x="1298994" y="146075"/>
                </a:lnTo>
                <a:lnTo>
                  <a:pt x="1208608" y="135877"/>
                </a:lnTo>
                <a:close/>
              </a:path>
              <a:path w="2176145" h="316864">
                <a:moveTo>
                  <a:pt x="1329131" y="149466"/>
                </a:moveTo>
                <a:lnTo>
                  <a:pt x="1325727" y="179603"/>
                </a:lnTo>
                <a:lnTo>
                  <a:pt x="1416126" y="189788"/>
                </a:lnTo>
                <a:lnTo>
                  <a:pt x="1419517" y="159651"/>
                </a:lnTo>
                <a:lnTo>
                  <a:pt x="1329131" y="149466"/>
                </a:lnTo>
                <a:close/>
              </a:path>
              <a:path w="2176145" h="316864">
                <a:moveTo>
                  <a:pt x="1449654" y="163055"/>
                </a:moveTo>
                <a:lnTo>
                  <a:pt x="1446250" y="193179"/>
                </a:lnTo>
                <a:lnTo>
                  <a:pt x="1536649" y="203377"/>
                </a:lnTo>
                <a:lnTo>
                  <a:pt x="1540040" y="173240"/>
                </a:lnTo>
                <a:lnTo>
                  <a:pt x="1449654" y="163055"/>
                </a:lnTo>
                <a:close/>
              </a:path>
              <a:path w="2176145" h="316864">
                <a:moveTo>
                  <a:pt x="1570177" y="176644"/>
                </a:moveTo>
                <a:lnTo>
                  <a:pt x="1566773" y="206768"/>
                </a:lnTo>
                <a:lnTo>
                  <a:pt x="1657172" y="216966"/>
                </a:lnTo>
                <a:lnTo>
                  <a:pt x="1660563" y="186829"/>
                </a:lnTo>
                <a:lnTo>
                  <a:pt x="1570177" y="176644"/>
                </a:lnTo>
                <a:close/>
              </a:path>
              <a:path w="2176145" h="316864">
                <a:moveTo>
                  <a:pt x="1690700" y="190233"/>
                </a:moveTo>
                <a:lnTo>
                  <a:pt x="1687296" y="220357"/>
                </a:lnTo>
                <a:lnTo>
                  <a:pt x="1777695" y="230555"/>
                </a:lnTo>
                <a:lnTo>
                  <a:pt x="1781086" y="200418"/>
                </a:lnTo>
                <a:lnTo>
                  <a:pt x="1690700" y="190233"/>
                </a:lnTo>
                <a:close/>
              </a:path>
              <a:path w="2176145" h="316864">
                <a:moveTo>
                  <a:pt x="1811210" y="203822"/>
                </a:moveTo>
                <a:lnTo>
                  <a:pt x="1807819" y="233946"/>
                </a:lnTo>
                <a:lnTo>
                  <a:pt x="1898205" y="244144"/>
                </a:lnTo>
                <a:lnTo>
                  <a:pt x="1901609" y="214007"/>
                </a:lnTo>
                <a:lnTo>
                  <a:pt x="1811210" y="203822"/>
                </a:lnTo>
                <a:close/>
              </a:path>
              <a:path w="2176145" h="316864">
                <a:moveTo>
                  <a:pt x="1931733" y="217411"/>
                </a:moveTo>
                <a:lnTo>
                  <a:pt x="1928342" y="247535"/>
                </a:lnTo>
                <a:lnTo>
                  <a:pt x="2018728" y="257733"/>
                </a:lnTo>
                <a:lnTo>
                  <a:pt x="2022132" y="227596"/>
                </a:lnTo>
                <a:lnTo>
                  <a:pt x="1931733" y="217411"/>
                </a:lnTo>
                <a:close/>
              </a:path>
              <a:path w="2176145" h="316864">
                <a:moveTo>
                  <a:pt x="2088306" y="265569"/>
                </a:moveTo>
                <a:lnTo>
                  <a:pt x="2035606" y="288836"/>
                </a:lnTo>
                <a:lnTo>
                  <a:pt x="2032139" y="297789"/>
                </a:lnTo>
                <a:lnTo>
                  <a:pt x="2038896" y="313105"/>
                </a:lnTo>
                <a:lnTo>
                  <a:pt x="2047849" y="316572"/>
                </a:lnTo>
                <a:lnTo>
                  <a:pt x="2150368" y="271310"/>
                </a:lnTo>
                <a:lnTo>
                  <a:pt x="2139251" y="271310"/>
                </a:lnTo>
                <a:lnTo>
                  <a:pt x="2088306" y="265569"/>
                </a:lnTo>
                <a:close/>
              </a:path>
              <a:path w="2176145" h="316864">
                <a:moveTo>
                  <a:pt x="2115821" y="253421"/>
                </a:moveTo>
                <a:lnTo>
                  <a:pt x="2088306" y="265569"/>
                </a:lnTo>
                <a:lnTo>
                  <a:pt x="2139251" y="271310"/>
                </a:lnTo>
                <a:lnTo>
                  <a:pt x="2139518" y="268947"/>
                </a:lnTo>
                <a:lnTo>
                  <a:pt x="2136660" y="268947"/>
                </a:lnTo>
                <a:lnTo>
                  <a:pt x="2115821" y="253421"/>
                </a:lnTo>
                <a:close/>
              </a:path>
              <a:path w="2176145" h="316864">
                <a:moveTo>
                  <a:pt x="2063623" y="176707"/>
                </a:moveTo>
                <a:lnTo>
                  <a:pt x="2054123" y="178104"/>
                </a:lnTo>
                <a:lnTo>
                  <a:pt x="2044115" y="191528"/>
                </a:lnTo>
                <a:lnTo>
                  <a:pt x="2045500" y="201028"/>
                </a:lnTo>
                <a:lnTo>
                  <a:pt x="2091691" y="235443"/>
                </a:lnTo>
                <a:lnTo>
                  <a:pt x="2142655" y="241185"/>
                </a:lnTo>
                <a:lnTo>
                  <a:pt x="2139251" y="271310"/>
                </a:lnTo>
                <a:lnTo>
                  <a:pt x="2150368" y="271310"/>
                </a:lnTo>
                <a:lnTo>
                  <a:pt x="2175624" y="260159"/>
                </a:lnTo>
                <a:lnTo>
                  <a:pt x="2063623" y="176707"/>
                </a:lnTo>
                <a:close/>
              </a:path>
              <a:path w="2176145" h="316864">
                <a:moveTo>
                  <a:pt x="2139594" y="242925"/>
                </a:moveTo>
                <a:lnTo>
                  <a:pt x="2115821" y="253421"/>
                </a:lnTo>
                <a:lnTo>
                  <a:pt x="2136660" y="268947"/>
                </a:lnTo>
                <a:lnTo>
                  <a:pt x="2139594" y="242925"/>
                </a:lnTo>
                <a:close/>
              </a:path>
              <a:path w="2176145" h="316864">
                <a:moveTo>
                  <a:pt x="2142458" y="242925"/>
                </a:moveTo>
                <a:lnTo>
                  <a:pt x="2139594" y="242925"/>
                </a:lnTo>
                <a:lnTo>
                  <a:pt x="2136660" y="268947"/>
                </a:lnTo>
                <a:lnTo>
                  <a:pt x="2139518" y="268947"/>
                </a:lnTo>
                <a:lnTo>
                  <a:pt x="2142458" y="242925"/>
                </a:lnTo>
                <a:close/>
              </a:path>
              <a:path w="2176145" h="316864">
                <a:moveTo>
                  <a:pt x="2052256" y="231000"/>
                </a:moveTo>
                <a:lnTo>
                  <a:pt x="2048865" y="261124"/>
                </a:lnTo>
                <a:lnTo>
                  <a:pt x="2088306" y="265569"/>
                </a:lnTo>
                <a:lnTo>
                  <a:pt x="2115821" y="253421"/>
                </a:lnTo>
                <a:lnTo>
                  <a:pt x="2091691" y="235443"/>
                </a:lnTo>
                <a:lnTo>
                  <a:pt x="2052256" y="231000"/>
                </a:lnTo>
                <a:close/>
              </a:path>
              <a:path w="2176145" h="316864">
                <a:moveTo>
                  <a:pt x="2091691" y="235443"/>
                </a:moveTo>
                <a:lnTo>
                  <a:pt x="2115821" y="253421"/>
                </a:lnTo>
                <a:lnTo>
                  <a:pt x="2139594" y="242925"/>
                </a:lnTo>
                <a:lnTo>
                  <a:pt x="2142458" y="242925"/>
                </a:lnTo>
                <a:lnTo>
                  <a:pt x="2142655" y="241185"/>
                </a:lnTo>
                <a:lnTo>
                  <a:pt x="2091691" y="235443"/>
                </a:lnTo>
                <a:close/>
              </a:path>
            </a:pathLst>
          </a:custGeom>
          <a:solidFill>
            <a:srgbClr val="404040"/>
          </a:solidFill>
        </p:spPr>
        <p:txBody>
          <a:bodyPr wrap="square" lIns="0" tIns="0" rIns="0" bIns="0" rtlCol="0"/>
          <a:lstStyle/>
          <a:p>
            <a:pPr defTabSz="801188"/>
            <a:endParaRPr>
              <a:solidFill>
                <a:prstClr val="black"/>
              </a:solidFill>
            </a:endParaRPr>
          </a:p>
        </p:txBody>
      </p:sp>
      <p:sp>
        <p:nvSpPr>
          <p:cNvPr id="22" name="object 22"/>
          <p:cNvSpPr txBox="1"/>
          <p:nvPr/>
        </p:nvSpPr>
        <p:spPr>
          <a:xfrm>
            <a:off x="655767" y="2866658"/>
            <a:ext cx="2309349" cy="288236"/>
          </a:xfrm>
          <a:prstGeom prst="rect">
            <a:avLst/>
          </a:prstGeom>
        </p:spPr>
        <p:txBody>
          <a:bodyPr vert="horz" wrap="square" lIns="0" tIns="11128" rIns="0" bIns="0" rtlCol="0">
            <a:spAutoFit/>
          </a:bodyPr>
          <a:lstStyle/>
          <a:p>
            <a:pPr marL="11128" defTabSz="801188">
              <a:spcBef>
                <a:spcPts val="88"/>
              </a:spcBef>
            </a:pPr>
            <a:r>
              <a:rPr spc="4" dirty="0">
                <a:solidFill>
                  <a:srgbClr val="2A2A2A"/>
                </a:solidFill>
                <a:latin typeface="Arial"/>
                <a:cs typeface="Arial"/>
              </a:rPr>
              <a:t>Spam </a:t>
            </a:r>
            <a:r>
              <a:rPr dirty="0">
                <a:solidFill>
                  <a:srgbClr val="2A2A2A"/>
                </a:solidFill>
                <a:latin typeface="Arial"/>
                <a:cs typeface="Arial"/>
              </a:rPr>
              <a:t>farm (98</a:t>
            </a:r>
            <a:r>
              <a:rPr spc="-22" dirty="0">
                <a:solidFill>
                  <a:srgbClr val="2A2A2A"/>
                </a:solidFill>
                <a:latin typeface="Arial"/>
                <a:cs typeface="Arial"/>
              </a:rPr>
              <a:t> </a:t>
            </a:r>
            <a:r>
              <a:rPr spc="4" dirty="0">
                <a:solidFill>
                  <a:srgbClr val="2A2A2A"/>
                </a:solidFill>
                <a:latin typeface="Arial"/>
                <a:cs typeface="Arial"/>
              </a:rPr>
              <a:t>pages)</a:t>
            </a:r>
            <a:endParaRPr>
              <a:solidFill>
                <a:prstClr val="black"/>
              </a:solidFill>
              <a:latin typeface="Arial"/>
              <a:cs typeface="Arial"/>
            </a:endParaRPr>
          </a:p>
        </p:txBody>
      </p:sp>
      <p:sp>
        <p:nvSpPr>
          <p:cNvPr id="23" name="object 23"/>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14</a:t>
            </a:fld>
            <a:endParaRPr sz="1100">
              <a:solidFill>
                <a:prstClr val="black"/>
              </a:solidFill>
              <a:latin typeface="IPAPGothic"/>
              <a:cs typeface="IPAPGothic"/>
            </a:endParaRPr>
          </a:p>
        </p:txBody>
      </p:sp>
    </p:spTree>
    <p:extLst>
      <p:ext uri="{BB962C8B-B14F-4D97-AF65-F5344CB8AC3E}">
        <p14:creationId xmlns:p14="http://schemas.microsoft.com/office/powerpoint/2010/main" val="254225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1" y="183346"/>
            <a:ext cx="3745565"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Problems on simple link counting</a:t>
            </a:r>
            <a:r>
              <a:rPr spc="31" dirty="0">
                <a:solidFill>
                  <a:srgbClr val="FFFFFF"/>
                </a:solidFill>
                <a:latin typeface="Arial"/>
                <a:cs typeface="Arial"/>
              </a:rPr>
              <a:t> </a:t>
            </a:r>
            <a:r>
              <a:rPr spc="4" dirty="0">
                <a:solidFill>
                  <a:srgbClr val="FFFFFF"/>
                </a:solidFill>
                <a:latin typeface="Arial"/>
                <a:cs typeface="Arial"/>
              </a:rPr>
              <a:t>(2/2)</a:t>
            </a:r>
            <a:endParaRPr>
              <a:solidFill>
                <a:prstClr val="black"/>
              </a:solidFill>
              <a:latin typeface="Arial"/>
              <a:cs typeface="Arial"/>
            </a:endParaRPr>
          </a:p>
        </p:txBody>
      </p:sp>
      <p:sp>
        <p:nvSpPr>
          <p:cNvPr id="3" name="object 3"/>
          <p:cNvSpPr txBox="1">
            <a:spLocks noGrp="1"/>
          </p:cNvSpPr>
          <p:nvPr>
            <p:ph type="title"/>
          </p:nvPr>
        </p:nvSpPr>
        <p:spPr>
          <a:xfrm>
            <a:off x="1134292" y="885387"/>
            <a:ext cx="6787953" cy="1696899"/>
          </a:xfrm>
          <a:prstGeom prst="rect">
            <a:avLst/>
          </a:prstGeom>
        </p:spPr>
        <p:txBody>
          <a:bodyPr vert="horz" wrap="square" lIns="0" tIns="29488" rIns="0" bIns="0" rtlCol="0">
            <a:spAutoFit/>
          </a:bodyPr>
          <a:lstStyle/>
          <a:p>
            <a:pPr marL="11128" marR="4453">
              <a:lnSpc>
                <a:spcPts val="3322"/>
              </a:lnSpc>
              <a:spcBef>
                <a:spcPts val="232"/>
              </a:spcBef>
            </a:pPr>
            <a:r>
              <a:rPr sz="2800" spc="-9" dirty="0">
                <a:solidFill>
                  <a:srgbClr val="2A2A2A"/>
                </a:solidFill>
              </a:rPr>
              <a:t>Simple </a:t>
            </a:r>
            <a:r>
              <a:rPr sz="2800" spc="-13" dirty="0">
                <a:solidFill>
                  <a:srgbClr val="2A2A2A"/>
                </a:solidFill>
              </a:rPr>
              <a:t>method </a:t>
            </a:r>
            <a:r>
              <a:rPr sz="2800" spc="-9" dirty="0">
                <a:solidFill>
                  <a:srgbClr val="2A2A2A"/>
                </a:solidFill>
              </a:rPr>
              <a:t>doesn’t </a:t>
            </a:r>
            <a:r>
              <a:rPr sz="2800" spc="-13" dirty="0">
                <a:solidFill>
                  <a:srgbClr val="2A2A2A"/>
                </a:solidFill>
              </a:rPr>
              <a:t>consider whether  where </a:t>
            </a:r>
            <a:r>
              <a:rPr sz="2800" dirty="0">
                <a:solidFill>
                  <a:srgbClr val="2A2A2A"/>
                </a:solidFill>
              </a:rPr>
              <a:t>a </a:t>
            </a:r>
            <a:r>
              <a:rPr sz="2800" spc="-13" dirty="0">
                <a:solidFill>
                  <a:srgbClr val="2A2A2A"/>
                </a:solidFill>
              </a:rPr>
              <a:t>webpage </a:t>
            </a:r>
            <a:r>
              <a:rPr sz="2800" dirty="0">
                <a:solidFill>
                  <a:srgbClr val="2A2A2A"/>
                </a:solidFill>
              </a:rPr>
              <a:t>is </a:t>
            </a:r>
            <a:r>
              <a:rPr sz="2800" spc="-9" dirty="0">
                <a:solidFill>
                  <a:srgbClr val="BA1C47"/>
                </a:solidFill>
              </a:rPr>
              <a:t>linked</a:t>
            </a:r>
            <a:r>
              <a:rPr sz="2800" spc="-53" dirty="0">
                <a:solidFill>
                  <a:srgbClr val="BA1C47"/>
                </a:solidFill>
              </a:rPr>
              <a:t> </a:t>
            </a:r>
            <a:r>
              <a:rPr sz="2800" spc="-4" dirty="0">
                <a:solidFill>
                  <a:srgbClr val="BA1C47"/>
                </a:solidFill>
              </a:rPr>
              <a:t>by</a:t>
            </a:r>
            <a:endParaRPr sz="2800"/>
          </a:p>
          <a:p>
            <a:pPr marL="11128">
              <a:lnSpc>
                <a:spcPts val="3221"/>
              </a:lnSpc>
            </a:pPr>
            <a:r>
              <a:rPr sz="2800" spc="-9" dirty="0">
                <a:solidFill>
                  <a:srgbClr val="BA1C47"/>
                </a:solidFill>
              </a:rPr>
              <a:t>important pages </a:t>
            </a:r>
            <a:r>
              <a:rPr sz="2800" spc="-4" dirty="0">
                <a:solidFill>
                  <a:srgbClr val="BA1C47"/>
                </a:solidFill>
              </a:rPr>
              <a:t>or </a:t>
            </a:r>
            <a:r>
              <a:rPr sz="2800" spc="-9" dirty="0">
                <a:solidFill>
                  <a:srgbClr val="BA1C47"/>
                </a:solidFill>
              </a:rPr>
              <a:t>non-important</a:t>
            </a:r>
            <a:r>
              <a:rPr sz="2800" spc="-44" dirty="0">
                <a:solidFill>
                  <a:srgbClr val="BA1C47"/>
                </a:solidFill>
              </a:rPr>
              <a:t> </a:t>
            </a:r>
            <a:r>
              <a:rPr sz="2800" spc="-9" dirty="0">
                <a:solidFill>
                  <a:srgbClr val="BA1C47"/>
                </a:solidFill>
              </a:rPr>
              <a:t>pages</a:t>
            </a:r>
            <a:endParaRPr sz="2800"/>
          </a:p>
        </p:txBody>
      </p:sp>
      <p:grpSp>
        <p:nvGrpSpPr>
          <p:cNvPr id="4" name="object 4"/>
          <p:cNvGrpSpPr/>
          <p:nvPr/>
        </p:nvGrpSpPr>
        <p:grpSpPr>
          <a:xfrm>
            <a:off x="1709624" y="2737798"/>
            <a:ext cx="3809638" cy="3487734"/>
            <a:chOff x="1999310" y="3019183"/>
            <a:chExt cx="4455160" cy="3846195"/>
          </a:xfrm>
        </p:grpSpPr>
        <p:sp>
          <p:nvSpPr>
            <p:cNvPr id="5" name="object 5"/>
            <p:cNvSpPr/>
            <p:nvPr/>
          </p:nvSpPr>
          <p:spPr>
            <a:xfrm>
              <a:off x="3392322" y="305633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6" name="object 6"/>
            <p:cNvSpPr/>
            <p:nvPr/>
          </p:nvSpPr>
          <p:spPr>
            <a:xfrm>
              <a:off x="3392322" y="513599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70C0"/>
              </a:solidFill>
            </a:ln>
          </p:spPr>
          <p:txBody>
            <a:bodyPr wrap="square" lIns="0" tIns="0" rIns="0" bIns="0" rtlCol="0"/>
            <a:lstStyle/>
            <a:p>
              <a:pPr defTabSz="801188"/>
              <a:endParaRPr>
                <a:solidFill>
                  <a:prstClr val="black"/>
                </a:solidFill>
              </a:endParaRPr>
            </a:p>
          </p:txBody>
        </p:sp>
        <p:sp>
          <p:nvSpPr>
            <p:cNvPr id="7" name="object 7"/>
            <p:cNvSpPr/>
            <p:nvPr/>
          </p:nvSpPr>
          <p:spPr>
            <a:xfrm>
              <a:off x="3632995" y="3749560"/>
              <a:ext cx="212090" cy="1386840"/>
            </a:xfrm>
            <a:custGeom>
              <a:avLst/>
              <a:gdLst/>
              <a:ahLst/>
              <a:cxnLst/>
              <a:rect l="l" t="t" r="r" b="b"/>
              <a:pathLst>
                <a:path w="212089" h="1386839">
                  <a:moveTo>
                    <a:pt x="20374" y="1174849"/>
                  </a:moveTo>
                  <a:lnTo>
                    <a:pt x="11510" y="1177874"/>
                  </a:lnTo>
                  <a:lnTo>
                    <a:pt x="4514" y="1184102"/>
                  </a:lnTo>
                  <a:lnTo>
                    <a:pt x="586" y="1192245"/>
                  </a:lnTo>
                  <a:lnTo>
                    <a:pt x="0" y="1201268"/>
                  </a:lnTo>
                  <a:lnTo>
                    <a:pt x="3026" y="1210132"/>
                  </a:lnTo>
                  <a:lnTo>
                    <a:pt x="105934" y="1386547"/>
                  </a:lnTo>
                  <a:lnTo>
                    <a:pt x="133237" y="1339748"/>
                  </a:lnTo>
                  <a:lnTo>
                    <a:pt x="82350" y="1339748"/>
                  </a:lnTo>
                  <a:lnTo>
                    <a:pt x="82350" y="1252511"/>
                  </a:lnTo>
                  <a:lnTo>
                    <a:pt x="43768" y="1186370"/>
                  </a:lnTo>
                  <a:lnTo>
                    <a:pt x="37540" y="1179372"/>
                  </a:lnTo>
                  <a:lnTo>
                    <a:pt x="29396" y="1175440"/>
                  </a:lnTo>
                  <a:lnTo>
                    <a:pt x="20374" y="1174849"/>
                  </a:lnTo>
                  <a:close/>
                </a:path>
                <a:path w="212089" h="1386839">
                  <a:moveTo>
                    <a:pt x="82350" y="1252511"/>
                  </a:moveTo>
                  <a:lnTo>
                    <a:pt x="82350" y="1339748"/>
                  </a:lnTo>
                  <a:lnTo>
                    <a:pt x="129518" y="1339748"/>
                  </a:lnTo>
                  <a:lnTo>
                    <a:pt x="129518" y="1327861"/>
                  </a:lnTo>
                  <a:lnTo>
                    <a:pt x="85564" y="1327861"/>
                  </a:lnTo>
                  <a:lnTo>
                    <a:pt x="105936" y="1292942"/>
                  </a:lnTo>
                  <a:lnTo>
                    <a:pt x="82350" y="1252511"/>
                  </a:lnTo>
                  <a:close/>
                </a:path>
                <a:path w="212089" h="1386839">
                  <a:moveTo>
                    <a:pt x="191495" y="1174849"/>
                  </a:moveTo>
                  <a:lnTo>
                    <a:pt x="129525" y="1252511"/>
                  </a:lnTo>
                  <a:lnTo>
                    <a:pt x="129518" y="1339748"/>
                  </a:lnTo>
                  <a:lnTo>
                    <a:pt x="133237" y="1339748"/>
                  </a:lnTo>
                  <a:lnTo>
                    <a:pt x="208855" y="1210132"/>
                  </a:lnTo>
                  <a:lnTo>
                    <a:pt x="211875" y="1201268"/>
                  </a:lnTo>
                  <a:lnTo>
                    <a:pt x="211284" y="1192245"/>
                  </a:lnTo>
                  <a:lnTo>
                    <a:pt x="207355" y="1184102"/>
                  </a:lnTo>
                  <a:lnTo>
                    <a:pt x="200359" y="1177874"/>
                  </a:lnTo>
                  <a:lnTo>
                    <a:pt x="191495" y="1174849"/>
                  </a:lnTo>
                  <a:close/>
                </a:path>
                <a:path w="212089" h="1386839">
                  <a:moveTo>
                    <a:pt x="105936" y="1292942"/>
                  </a:moveTo>
                  <a:lnTo>
                    <a:pt x="85564" y="1327861"/>
                  </a:lnTo>
                  <a:lnTo>
                    <a:pt x="126305" y="1327861"/>
                  </a:lnTo>
                  <a:lnTo>
                    <a:pt x="105936" y="1292942"/>
                  </a:lnTo>
                  <a:close/>
                </a:path>
                <a:path w="212089" h="1386839">
                  <a:moveTo>
                    <a:pt x="129518" y="1252522"/>
                  </a:moveTo>
                  <a:lnTo>
                    <a:pt x="105936" y="1292942"/>
                  </a:lnTo>
                  <a:lnTo>
                    <a:pt x="126305" y="1327861"/>
                  </a:lnTo>
                  <a:lnTo>
                    <a:pt x="129518" y="1327861"/>
                  </a:lnTo>
                  <a:lnTo>
                    <a:pt x="129518" y="1252522"/>
                  </a:lnTo>
                  <a:close/>
                </a:path>
                <a:path w="212089" h="1386839">
                  <a:moveTo>
                    <a:pt x="129518" y="0"/>
                  </a:moveTo>
                  <a:lnTo>
                    <a:pt x="82350" y="0"/>
                  </a:lnTo>
                  <a:lnTo>
                    <a:pt x="82357" y="1252522"/>
                  </a:lnTo>
                  <a:lnTo>
                    <a:pt x="105936" y="1292942"/>
                  </a:lnTo>
                  <a:lnTo>
                    <a:pt x="129518" y="1252522"/>
                  </a:lnTo>
                  <a:lnTo>
                    <a:pt x="129518"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8" name="object 8"/>
            <p:cNvSpPr/>
            <p:nvPr/>
          </p:nvSpPr>
          <p:spPr>
            <a:xfrm>
              <a:off x="5724067" y="305633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BA1C47"/>
              </a:solidFill>
            </a:ln>
          </p:spPr>
          <p:txBody>
            <a:bodyPr wrap="square" lIns="0" tIns="0" rIns="0" bIns="0" rtlCol="0"/>
            <a:lstStyle/>
            <a:p>
              <a:pPr defTabSz="801188"/>
              <a:endParaRPr>
                <a:solidFill>
                  <a:prstClr val="black"/>
                </a:solidFill>
              </a:endParaRPr>
            </a:p>
          </p:txBody>
        </p:sp>
        <p:sp>
          <p:nvSpPr>
            <p:cNvPr id="9" name="object 9"/>
            <p:cNvSpPr/>
            <p:nvPr/>
          </p:nvSpPr>
          <p:spPr>
            <a:xfrm>
              <a:off x="5724067" y="5135994"/>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B050"/>
              </a:solidFill>
            </a:ln>
          </p:spPr>
          <p:txBody>
            <a:bodyPr wrap="square" lIns="0" tIns="0" rIns="0" bIns="0" rtlCol="0"/>
            <a:lstStyle/>
            <a:p>
              <a:pPr defTabSz="801188"/>
              <a:endParaRPr>
                <a:solidFill>
                  <a:prstClr val="black"/>
                </a:solidFill>
              </a:endParaRPr>
            </a:p>
          </p:txBody>
        </p:sp>
        <p:sp>
          <p:nvSpPr>
            <p:cNvPr id="10" name="object 10"/>
            <p:cNvSpPr/>
            <p:nvPr/>
          </p:nvSpPr>
          <p:spPr>
            <a:xfrm>
              <a:off x="3968610" y="3391547"/>
              <a:ext cx="2113915" cy="1846580"/>
            </a:xfrm>
            <a:custGeom>
              <a:avLst/>
              <a:gdLst/>
              <a:ahLst/>
              <a:cxnLst/>
              <a:rect l="l" t="t" r="r" b="b"/>
              <a:pathLst>
                <a:path w="2113915" h="1846579">
                  <a:moveTo>
                    <a:pt x="1755559" y="105943"/>
                  </a:moveTo>
                  <a:lnTo>
                    <a:pt x="1715135" y="82346"/>
                  </a:lnTo>
                  <a:lnTo>
                    <a:pt x="1579156" y="3022"/>
                  </a:lnTo>
                  <a:lnTo>
                    <a:pt x="1570291" y="0"/>
                  </a:lnTo>
                  <a:lnTo>
                    <a:pt x="1561261" y="584"/>
                  </a:lnTo>
                  <a:lnTo>
                    <a:pt x="1553121" y="4521"/>
                  </a:lnTo>
                  <a:lnTo>
                    <a:pt x="1546898" y="11506"/>
                  </a:lnTo>
                  <a:lnTo>
                    <a:pt x="1543862" y="20370"/>
                  </a:lnTo>
                  <a:lnTo>
                    <a:pt x="1544447" y="29400"/>
                  </a:lnTo>
                  <a:lnTo>
                    <a:pt x="1548384" y="37541"/>
                  </a:lnTo>
                  <a:lnTo>
                    <a:pt x="1555381" y="43764"/>
                  </a:lnTo>
                  <a:lnTo>
                    <a:pt x="1621510" y="82346"/>
                  </a:lnTo>
                  <a:lnTo>
                    <a:pt x="179959" y="82346"/>
                  </a:lnTo>
                  <a:lnTo>
                    <a:pt x="179959" y="129514"/>
                  </a:lnTo>
                  <a:lnTo>
                    <a:pt x="1621523" y="129514"/>
                  </a:lnTo>
                  <a:lnTo>
                    <a:pt x="1661960" y="105943"/>
                  </a:lnTo>
                  <a:lnTo>
                    <a:pt x="1555381" y="168097"/>
                  </a:lnTo>
                  <a:lnTo>
                    <a:pt x="1548384" y="174332"/>
                  </a:lnTo>
                  <a:lnTo>
                    <a:pt x="1544447" y="182473"/>
                  </a:lnTo>
                  <a:lnTo>
                    <a:pt x="1543862" y="191503"/>
                  </a:lnTo>
                  <a:lnTo>
                    <a:pt x="1546898" y="200355"/>
                  </a:lnTo>
                  <a:lnTo>
                    <a:pt x="1553121" y="207352"/>
                  </a:lnTo>
                  <a:lnTo>
                    <a:pt x="1561261" y="211289"/>
                  </a:lnTo>
                  <a:lnTo>
                    <a:pt x="1570291" y="211874"/>
                  </a:lnTo>
                  <a:lnTo>
                    <a:pt x="1579156" y="208838"/>
                  </a:lnTo>
                  <a:lnTo>
                    <a:pt x="1715135" y="129514"/>
                  </a:lnTo>
                  <a:lnTo>
                    <a:pt x="1755559" y="105943"/>
                  </a:lnTo>
                  <a:close/>
                </a:path>
                <a:path w="2113915" h="1846579">
                  <a:moveTo>
                    <a:pt x="1857057" y="1846046"/>
                  </a:moveTo>
                  <a:lnTo>
                    <a:pt x="1852676" y="1833308"/>
                  </a:lnTo>
                  <a:lnTo>
                    <a:pt x="1790750" y="1652866"/>
                  </a:lnTo>
                  <a:lnTo>
                    <a:pt x="1786013" y="1644789"/>
                  </a:lnTo>
                  <a:lnTo>
                    <a:pt x="1778800" y="1639341"/>
                  </a:lnTo>
                  <a:lnTo>
                    <a:pt x="1770062" y="1637004"/>
                  </a:lnTo>
                  <a:lnTo>
                    <a:pt x="1760791" y="1638223"/>
                  </a:lnTo>
                  <a:lnTo>
                    <a:pt x="1752701" y="1642960"/>
                  </a:lnTo>
                  <a:lnTo>
                    <a:pt x="1747253" y="1650174"/>
                  </a:lnTo>
                  <a:lnTo>
                    <a:pt x="1744903" y="1658899"/>
                  </a:lnTo>
                  <a:lnTo>
                    <a:pt x="1746135" y="1668183"/>
                  </a:lnTo>
                  <a:lnTo>
                    <a:pt x="1770989" y="1740611"/>
                  </a:lnTo>
                  <a:lnTo>
                    <a:pt x="30822" y="238633"/>
                  </a:lnTo>
                  <a:lnTo>
                    <a:pt x="0" y="274345"/>
                  </a:lnTo>
                  <a:lnTo>
                    <a:pt x="1740166" y="1776323"/>
                  </a:lnTo>
                  <a:lnTo>
                    <a:pt x="1664893" y="1762302"/>
                  </a:lnTo>
                  <a:lnTo>
                    <a:pt x="1655521" y="1762455"/>
                  </a:lnTo>
                  <a:lnTo>
                    <a:pt x="1647228" y="1766049"/>
                  </a:lnTo>
                  <a:lnTo>
                    <a:pt x="1640890" y="1772500"/>
                  </a:lnTo>
                  <a:lnTo>
                    <a:pt x="1637398" y="1781175"/>
                  </a:lnTo>
                  <a:lnTo>
                    <a:pt x="1637525" y="1790547"/>
                  </a:lnTo>
                  <a:lnTo>
                    <a:pt x="1641132" y="1798840"/>
                  </a:lnTo>
                  <a:lnTo>
                    <a:pt x="1647571" y="1805190"/>
                  </a:lnTo>
                  <a:lnTo>
                    <a:pt x="1656270" y="1808683"/>
                  </a:lnTo>
                  <a:lnTo>
                    <a:pt x="1857057" y="1846046"/>
                  </a:lnTo>
                  <a:close/>
                </a:path>
                <a:path w="2113915" h="1846579">
                  <a:moveTo>
                    <a:pt x="2113470" y="543179"/>
                  </a:moveTo>
                  <a:lnTo>
                    <a:pt x="2110460" y="534314"/>
                  </a:lnTo>
                  <a:lnTo>
                    <a:pt x="2034832" y="404698"/>
                  </a:lnTo>
                  <a:lnTo>
                    <a:pt x="2007539" y="357898"/>
                  </a:lnTo>
                  <a:lnTo>
                    <a:pt x="1904631" y="534314"/>
                  </a:lnTo>
                  <a:lnTo>
                    <a:pt x="1901596" y="543179"/>
                  </a:lnTo>
                  <a:lnTo>
                    <a:pt x="1902180" y="552208"/>
                  </a:lnTo>
                  <a:lnTo>
                    <a:pt x="1906117" y="560349"/>
                  </a:lnTo>
                  <a:lnTo>
                    <a:pt x="1913115" y="566572"/>
                  </a:lnTo>
                  <a:lnTo>
                    <a:pt x="1921967" y="569607"/>
                  </a:lnTo>
                  <a:lnTo>
                    <a:pt x="1930996" y="569023"/>
                  </a:lnTo>
                  <a:lnTo>
                    <a:pt x="1939137" y="565086"/>
                  </a:lnTo>
                  <a:lnTo>
                    <a:pt x="1945373" y="558088"/>
                  </a:lnTo>
                  <a:lnTo>
                    <a:pt x="1983955" y="491947"/>
                  </a:lnTo>
                  <a:lnTo>
                    <a:pt x="1983955" y="1681429"/>
                  </a:lnTo>
                  <a:lnTo>
                    <a:pt x="2031123" y="1681429"/>
                  </a:lnTo>
                  <a:lnTo>
                    <a:pt x="2031123" y="491947"/>
                  </a:lnTo>
                  <a:lnTo>
                    <a:pt x="2069719" y="558088"/>
                  </a:lnTo>
                  <a:lnTo>
                    <a:pt x="2075929" y="565086"/>
                  </a:lnTo>
                  <a:lnTo>
                    <a:pt x="2084070" y="569023"/>
                  </a:lnTo>
                  <a:lnTo>
                    <a:pt x="2093099" y="569607"/>
                  </a:lnTo>
                  <a:lnTo>
                    <a:pt x="2101964" y="566572"/>
                  </a:lnTo>
                  <a:lnTo>
                    <a:pt x="2108949" y="560349"/>
                  </a:lnTo>
                  <a:lnTo>
                    <a:pt x="2112886" y="552208"/>
                  </a:lnTo>
                  <a:lnTo>
                    <a:pt x="2113470" y="543179"/>
                  </a:lnTo>
                  <a:close/>
                </a:path>
              </a:pathLst>
            </a:custGeom>
            <a:solidFill>
              <a:srgbClr val="404040"/>
            </a:solidFill>
          </p:spPr>
          <p:txBody>
            <a:bodyPr wrap="square" lIns="0" tIns="0" rIns="0" bIns="0" rtlCol="0"/>
            <a:lstStyle/>
            <a:p>
              <a:pPr defTabSz="801188"/>
              <a:endParaRPr>
                <a:solidFill>
                  <a:prstClr val="black"/>
                </a:solidFill>
              </a:endParaRPr>
            </a:p>
          </p:txBody>
        </p:sp>
        <p:sp>
          <p:nvSpPr>
            <p:cNvPr id="11" name="object 11"/>
            <p:cNvSpPr/>
            <p:nvPr/>
          </p:nvSpPr>
          <p:spPr>
            <a:xfrm>
              <a:off x="2021217" y="6149644"/>
              <a:ext cx="693420" cy="693420"/>
            </a:xfrm>
            <a:custGeom>
              <a:avLst/>
              <a:gdLst/>
              <a:ahLst/>
              <a:cxnLst/>
              <a:rect l="l" t="t" r="r" b="b"/>
              <a:pathLst>
                <a:path w="693419"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2" name="object 12"/>
            <p:cNvSpPr/>
            <p:nvPr/>
          </p:nvSpPr>
          <p:spPr>
            <a:xfrm>
              <a:off x="2684005" y="3202482"/>
              <a:ext cx="3587750" cy="3149600"/>
            </a:xfrm>
            <a:custGeom>
              <a:avLst/>
              <a:gdLst/>
              <a:ahLst/>
              <a:cxnLst/>
              <a:rect l="l" t="t" r="r" b="b"/>
              <a:pathLst>
                <a:path w="3587750" h="3149600">
                  <a:moveTo>
                    <a:pt x="771423" y="2500630"/>
                  </a:moveTo>
                  <a:lnTo>
                    <a:pt x="570001" y="2534513"/>
                  </a:lnTo>
                  <a:lnTo>
                    <a:pt x="550659" y="2561679"/>
                  </a:lnTo>
                  <a:lnTo>
                    <a:pt x="553999" y="2570429"/>
                  </a:lnTo>
                  <a:lnTo>
                    <a:pt x="560235" y="2576995"/>
                  </a:lnTo>
                  <a:lnTo>
                    <a:pt x="568464" y="2580729"/>
                  </a:lnTo>
                  <a:lnTo>
                    <a:pt x="577837" y="2581021"/>
                  </a:lnTo>
                  <a:lnTo>
                    <a:pt x="653351" y="2568333"/>
                  </a:lnTo>
                  <a:lnTo>
                    <a:pt x="0" y="3112795"/>
                  </a:lnTo>
                  <a:lnTo>
                    <a:pt x="30187" y="3149028"/>
                  </a:lnTo>
                  <a:lnTo>
                    <a:pt x="683539" y="2604566"/>
                  </a:lnTo>
                  <a:lnTo>
                    <a:pt x="657428" y="2676550"/>
                  </a:lnTo>
                  <a:lnTo>
                    <a:pt x="680821" y="2708148"/>
                  </a:lnTo>
                  <a:lnTo>
                    <a:pt x="689584" y="2705951"/>
                  </a:lnTo>
                  <a:lnTo>
                    <a:pt x="696899" y="2700629"/>
                  </a:lnTo>
                  <a:lnTo>
                    <a:pt x="701776" y="2692628"/>
                  </a:lnTo>
                  <a:lnTo>
                    <a:pt x="767118" y="2512479"/>
                  </a:lnTo>
                  <a:lnTo>
                    <a:pt x="771423" y="2500630"/>
                  </a:lnTo>
                  <a:close/>
                </a:path>
                <a:path w="3587750" h="3149600">
                  <a:moveTo>
                    <a:pt x="3019120" y="82346"/>
                  </a:moveTo>
                  <a:lnTo>
                    <a:pt x="1535468" y="82346"/>
                  </a:lnTo>
                  <a:lnTo>
                    <a:pt x="1601609" y="43764"/>
                  </a:lnTo>
                  <a:lnTo>
                    <a:pt x="1608594" y="37541"/>
                  </a:lnTo>
                  <a:lnTo>
                    <a:pt x="1612531" y="29400"/>
                  </a:lnTo>
                  <a:lnTo>
                    <a:pt x="1613115" y="20370"/>
                  </a:lnTo>
                  <a:lnTo>
                    <a:pt x="1610106" y="11506"/>
                  </a:lnTo>
                  <a:lnTo>
                    <a:pt x="1603870" y="4521"/>
                  </a:lnTo>
                  <a:lnTo>
                    <a:pt x="1595729" y="584"/>
                  </a:lnTo>
                  <a:lnTo>
                    <a:pt x="1586699" y="0"/>
                  </a:lnTo>
                  <a:lnTo>
                    <a:pt x="1577848" y="3022"/>
                  </a:lnTo>
                  <a:lnTo>
                    <a:pt x="1401432" y="105943"/>
                  </a:lnTo>
                  <a:lnTo>
                    <a:pt x="1577848" y="208838"/>
                  </a:lnTo>
                  <a:lnTo>
                    <a:pt x="1586699" y="211874"/>
                  </a:lnTo>
                  <a:lnTo>
                    <a:pt x="1595729" y="211289"/>
                  </a:lnTo>
                  <a:lnTo>
                    <a:pt x="1603870" y="207352"/>
                  </a:lnTo>
                  <a:lnTo>
                    <a:pt x="1610106" y="200355"/>
                  </a:lnTo>
                  <a:lnTo>
                    <a:pt x="1613115" y="191503"/>
                  </a:lnTo>
                  <a:lnTo>
                    <a:pt x="1612531" y="182473"/>
                  </a:lnTo>
                  <a:lnTo>
                    <a:pt x="1608594" y="174332"/>
                  </a:lnTo>
                  <a:lnTo>
                    <a:pt x="1601609" y="168097"/>
                  </a:lnTo>
                  <a:lnTo>
                    <a:pt x="1535468" y="129514"/>
                  </a:lnTo>
                  <a:lnTo>
                    <a:pt x="3019120" y="129514"/>
                  </a:lnTo>
                  <a:lnTo>
                    <a:pt x="3019120" y="82346"/>
                  </a:lnTo>
                  <a:close/>
                </a:path>
                <a:path w="3587750" h="3149600">
                  <a:moveTo>
                    <a:pt x="3587140" y="1685340"/>
                  </a:moveTo>
                  <a:lnTo>
                    <a:pt x="3586556" y="1676311"/>
                  </a:lnTo>
                  <a:lnTo>
                    <a:pt x="3582619" y="1668170"/>
                  </a:lnTo>
                  <a:lnTo>
                    <a:pt x="3575634" y="1661934"/>
                  </a:lnTo>
                  <a:lnTo>
                    <a:pt x="3566769" y="1658912"/>
                  </a:lnTo>
                  <a:lnTo>
                    <a:pt x="3557740" y="1659496"/>
                  </a:lnTo>
                  <a:lnTo>
                    <a:pt x="3549599" y="1663433"/>
                  </a:lnTo>
                  <a:lnTo>
                    <a:pt x="3543376" y="1670418"/>
                  </a:lnTo>
                  <a:lnTo>
                    <a:pt x="3504793" y="1736572"/>
                  </a:lnTo>
                  <a:lnTo>
                    <a:pt x="3504793" y="547077"/>
                  </a:lnTo>
                  <a:lnTo>
                    <a:pt x="3457625" y="547077"/>
                  </a:lnTo>
                  <a:lnTo>
                    <a:pt x="3457625" y="1736572"/>
                  </a:lnTo>
                  <a:lnTo>
                    <a:pt x="3419043" y="1670418"/>
                  </a:lnTo>
                  <a:lnTo>
                    <a:pt x="3412807" y="1663433"/>
                  </a:lnTo>
                  <a:lnTo>
                    <a:pt x="3404666" y="1659496"/>
                  </a:lnTo>
                  <a:lnTo>
                    <a:pt x="3395637" y="1658912"/>
                  </a:lnTo>
                  <a:lnTo>
                    <a:pt x="3386785" y="1661934"/>
                  </a:lnTo>
                  <a:lnTo>
                    <a:pt x="3379787" y="1668170"/>
                  </a:lnTo>
                  <a:lnTo>
                    <a:pt x="3375850" y="1676311"/>
                  </a:lnTo>
                  <a:lnTo>
                    <a:pt x="3375266" y="1685340"/>
                  </a:lnTo>
                  <a:lnTo>
                    <a:pt x="3378301" y="1694192"/>
                  </a:lnTo>
                  <a:lnTo>
                    <a:pt x="3481209" y="1870608"/>
                  </a:lnTo>
                  <a:lnTo>
                    <a:pt x="3508502" y="1823808"/>
                  </a:lnTo>
                  <a:lnTo>
                    <a:pt x="3584117" y="1694192"/>
                  </a:lnTo>
                  <a:lnTo>
                    <a:pt x="3587140" y="1685340"/>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3" name="object 13"/>
          <p:cNvSpPr txBox="1"/>
          <p:nvPr/>
        </p:nvSpPr>
        <p:spPr>
          <a:xfrm>
            <a:off x="3073763" y="2876332"/>
            <a:ext cx="229686" cy="411346"/>
          </a:xfrm>
          <a:prstGeom prst="rect">
            <a:avLst/>
          </a:prstGeom>
        </p:spPr>
        <p:txBody>
          <a:bodyPr vert="horz" wrap="square" lIns="0" tIns="11128" rIns="0" bIns="0" rtlCol="0">
            <a:spAutoFit/>
          </a:bodyPr>
          <a:lstStyle/>
          <a:p>
            <a:pPr marL="11128" defTabSz="801188">
              <a:spcBef>
                <a:spcPts val="88"/>
              </a:spcBef>
            </a:pPr>
            <a:r>
              <a:rPr sz="2600" dirty="0">
                <a:solidFill>
                  <a:srgbClr val="2A2A2A"/>
                </a:solidFill>
                <a:latin typeface="IPAPGothic"/>
                <a:cs typeface="IPAPGothic"/>
              </a:rPr>
              <a:t>A</a:t>
            </a:r>
            <a:endParaRPr sz="2600">
              <a:solidFill>
                <a:prstClr val="black"/>
              </a:solidFill>
              <a:latin typeface="IPAPGothic"/>
              <a:cs typeface="IPAPGothic"/>
            </a:endParaRPr>
          </a:p>
        </p:txBody>
      </p:sp>
      <p:sp>
        <p:nvSpPr>
          <p:cNvPr id="14" name="object 14"/>
          <p:cNvSpPr txBox="1"/>
          <p:nvPr/>
        </p:nvSpPr>
        <p:spPr>
          <a:xfrm>
            <a:off x="3073768" y="4741986"/>
            <a:ext cx="2258307" cy="1211565"/>
          </a:xfrm>
          <a:prstGeom prst="rect">
            <a:avLst/>
          </a:prstGeom>
        </p:spPr>
        <p:txBody>
          <a:bodyPr vert="horz" wrap="square" lIns="0" tIns="11128" rIns="0" bIns="0" rtlCol="0">
            <a:spAutoFit/>
          </a:bodyPr>
          <a:lstStyle/>
          <a:p>
            <a:pPr marL="11128" defTabSz="801188">
              <a:spcBef>
                <a:spcPts val="88"/>
              </a:spcBef>
              <a:tabLst>
                <a:tab pos="2049704" algn="l"/>
              </a:tabLst>
            </a:pPr>
            <a:r>
              <a:rPr sz="2600" dirty="0">
                <a:solidFill>
                  <a:srgbClr val="2A2A2A"/>
                </a:solidFill>
                <a:latin typeface="IPAPGothic"/>
                <a:cs typeface="IPAPGothic"/>
              </a:rPr>
              <a:t>C	D</a:t>
            </a:r>
            <a:endParaRPr sz="2600">
              <a:solidFill>
                <a:prstClr val="black"/>
              </a:solidFill>
              <a:latin typeface="IPAPGothic"/>
              <a:cs typeface="IPAPGothic"/>
            </a:endParaRPr>
          </a:p>
        </p:txBody>
      </p:sp>
      <p:grpSp>
        <p:nvGrpSpPr>
          <p:cNvPr id="15" name="object 15"/>
          <p:cNvGrpSpPr/>
          <p:nvPr/>
        </p:nvGrpSpPr>
        <p:grpSpPr>
          <a:xfrm>
            <a:off x="3383932" y="3337502"/>
            <a:ext cx="5325674" cy="3386965"/>
            <a:chOff x="3957320" y="3680523"/>
            <a:chExt cx="6228080" cy="3735070"/>
          </a:xfrm>
        </p:grpSpPr>
        <p:sp>
          <p:nvSpPr>
            <p:cNvPr id="16" name="object 16"/>
            <p:cNvSpPr/>
            <p:nvPr/>
          </p:nvSpPr>
          <p:spPr>
            <a:xfrm>
              <a:off x="3968635" y="3680523"/>
              <a:ext cx="1851660" cy="1598295"/>
            </a:xfrm>
            <a:custGeom>
              <a:avLst/>
              <a:gdLst/>
              <a:ahLst/>
              <a:cxnLst/>
              <a:rect l="l" t="t" r="r" b="b"/>
              <a:pathLst>
                <a:path w="1851660" h="1598295">
                  <a:moveTo>
                    <a:pt x="1780343" y="61064"/>
                  </a:moveTo>
                  <a:lnTo>
                    <a:pt x="1734304" y="69568"/>
                  </a:lnTo>
                  <a:lnTo>
                    <a:pt x="0" y="1562392"/>
                  </a:lnTo>
                  <a:lnTo>
                    <a:pt x="30772" y="1598142"/>
                  </a:lnTo>
                  <a:lnTo>
                    <a:pt x="1765091" y="105305"/>
                  </a:lnTo>
                  <a:lnTo>
                    <a:pt x="1780343" y="61064"/>
                  </a:lnTo>
                  <a:close/>
                </a:path>
                <a:path w="1851660" h="1598295">
                  <a:moveTo>
                    <a:pt x="1846914" y="12661"/>
                  </a:moveTo>
                  <a:lnTo>
                    <a:pt x="1800415" y="12661"/>
                  </a:lnTo>
                  <a:lnTo>
                    <a:pt x="1831187" y="48412"/>
                  </a:lnTo>
                  <a:lnTo>
                    <a:pt x="1765091" y="105305"/>
                  </a:lnTo>
                  <a:lnTo>
                    <a:pt x="1740128" y="177711"/>
                  </a:lnTo>
                  <a:lnTo>
                    <a:pt x="1738883" y="186989"/>
                  </a:lnTo>
                  <a:lnTo>
                    <a:pt x="1741216" y="195722"/>
                  </a:lnTo>
                  <a:lnTo>
                    <a:pt x="1746656" y="202946"/>
                  </a:lnTo>
                  <a:lnTo>
                    <a:pt x="1754733" y="207695"/>
                  </a:lnTo>
                  <a:lnTo>
                    <a:pt x="1764012" y="208933"/>
                  </a:lnTo>
                  <a:lnTo>
                    <a:pt x="1772745" y="206597"/>
                  </a:lnTo>
                  <a:lnTo>
                    <a:pt x="1779968" y="201155"/>
                  </a:lnTo>
                  <a:lnTo>
                    <a:pt x="1784718" y="193078"/>
                  </a:lnTo>
                  <a:lnTo>
                    <a:pt x="1846914" y="12661"/>
                  </a:lnTo>
                  <a:close/>
                </a:path>
                <a:path w="1851660" h="1598295">
                  <a:moveTo>
                    <a:pt x="1809182" y="22847"/>
                  </a:moveTo>
                  <a:lnTo>
                    <a:pt x="1793519" y="22847"/>
                  </a:lnTo>
                  <a:lnTo>
                    <a:pt x="1820100" y="53721"/>
                  </a:lnTo>
                  <a:lnTo>
                    <a:pt x="1780343" y="61064"/>
                  </a:lnTo>
                  <a:lnTo>
                    <a:pt x="1765091" y="105305"/>
                  </a:lnTo>
                  <a:lnTo>
                    <a:pt x="1831187" y="48412"/>
                  </a:lnTo>
                  <a:lnTo>
                    <a:pt x="1809182" y="22847"/>
                  </a:lnTo>
                  <a:close/>
                </a:path>
                <a:path w="1851660" h="1598295">
                  <a:moveTo>
                    <a:pt x="1851279" y="0"/>
                  </a:moveTo>
                  <a:lnTo>
                    <a:pt x="1650441" y="37084"/>
                  </a:lnTo>
                  <a:lnTo>
                    <a:pt x="1631530" y="64566"/>
                  </a:lnTo>
                  <a:lnTo>
                    <a:pt x="1635019" y="73254"/>
                  </a:lnTo>
                  <a:lnTo>
                    <a:pt x="1641351" y="79708"/>
                  </a:lnTo>
                  <a:lnTo>
                    <a:pt x="1649640" y="83319"/>
                  </a:lnTo>
                  <a:lnTo>
                    <a:pt x="1659001" y="83477"/>
                  </a:lnTo>
                  <a:lnTo>
                    <a:pt x="1734304" y="69568"/>
                  </a:lnTo>
                  <a:lnTo>
                    <a:pt x="1800415" y="12661"/>
                  </a:lnTo>
                  <a:lnTo>
                    <a:pt x="1846914" y="12661"/>
                  </a:lnTo>
                  <a:lnTo>
                    <a:pt x="1851279" y="0"/>
                  </a:lnTo>
                  <a:close/>
                </a:path>
                <a:path w="1851660" h="1598295">
                  <a:moveTo>
                    <a:pt x="1800415" y="12661"/>
                  </a:moveTo>
                  <a:lnTo>
                    <a:pt x="1734304" y="69568"/>
                  </a:lnTo>
                  <a:lnTo>
                    <a:pt x="1780343" y="61064"/>
                  </a:lnTo>
                  <a:lnTo>
                    <a:pt x="1793519" y="22847"/>
                  </a:lnTo>
                  <a:lnTo>
                    <a:pt x="1809182" y="22847"/>
                  </a:lnTo>
                  <a:lnTo>
                    <a:pt x="1800415" y="12661"/>
                  </a:lnTo>
                  <a:close/>
                </a:path>
                <a:path w="1851660" h="1598295">
                  <a:moveTo>
                    <a:pt x="1793519" y="22847"/>
                  </a:moveTo>
                  <a:lnTo>
                    <a:pt x="1780343" y="61064"/>
                  </a:lnTo>
                  <a:lnTo>
                    <a:pt x="1820100" y="53721"/>
                  </a:lnTo>
                  <a:lnTo>
                    <a:pt x="1793519"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7" name="object 17"/>
            <p:cNvSpPr/>
            <p:nvPr/>
          </p:nvSpPr>
          <p:spPr>
            <a:xfrm>
              <a:off x="3957320" y="6772152"/>
              <a:ext cx="6228080" cy="643128"/>
            </a:xfrm>
            <a:prstGeom prst="rect">
              <a:avLst/>
            </a:prstGeom>
            <a:blipFill>
              <a:blip r:embed="rId2" cstate="print"/>
              <a:stretch>
                <a:fillRect/>
              </a:stretch>
            </a:blipFill>
          </p:spPr>
          <p:txBody>
            <a:bodyPr wrap="square" lIns="0" tIns="0" rIns="0" bIns="0" rtlCol="0"/>
            <a:lstStyle/>
            <a:p>
              <a:pPr defTabSz="801188"/>
              <a:endParaRPr>
                <a:solidFill>
                  <a:prstClr val="black"/>
                </a:solidFill>
              </a:endParaRPr>
            </a:p>
          </p:txBody>
        </p:sp>
        <p:sp>
          <p:nvSpPr>
            <p:cNvPr id="18" name="object 18"/>
            <p:cNvSpPr/>
            <p:nvPr/>
          </p:nvSpPr>
          <p:spPr>
            <a:xfrm>
              <a:off x="4000386" y="6791051"/>
              <a:ext cx="6185535" cy="588645"/>
            </a:xfrm>
            <a:custGeom>
              <a:avLst/>
              <a:gdLst/>
              <a:ahLst/>
              <a:cxnLst/>
              <a:rect l="l" t="t" r="r" b="b"/>
              <a:pathLst>
                <a:path w="6185534" h="588645">
                  <a:moveTo>
                    <a:pt x="6185013" y="0"/>
                  </a:moveTo>
                  <a:lnTo>
                    <a:pt x="294283" y="0"/>
                  </a:lnTo>
                  <a:lnTo>
                    <a:pt x="246547" y="3851"/>
                  </a:lnTo>
                  <a:lnTo>
                    <a:pt x="201264" y="15003"/>
                  </a:lnTo>
                  <a:lnTo>
                    <a:pt x="159040" y="32847"/>
                  </a:lnTo>
                  <a:lnTo>
                    <a:pt x="120480" y="56780"/>
                  </a:lnTo>
                  <a:lnTo>
                    <a:pt x="86191" y="86195"/>
                  </a:lnTo>
                  <a:lnTo>
                    <a:pt x="56777" y="120485"/>
                  </a:lnTo>
                  <a:lnTo>
                    <a:pt x="32845" y="159045"/>
                  </a:lnTo>
                  <a:lnTo>
                    <a:pt x="15001" y="201270"/>
                  </a:lnTo>
                  <a:lnTo>
                    <a:pt x="3850" y="246553"/>
                  </a:lnTo>
                  <a:lnTo>
                    <a:pt x="0" y="294288"/>
                  </a:lnTo>
                  <a:lnTo>
                    <a:pt x="3850" y="342015"/>
                  </a:lnTo>
                  <a:lnTo>
                    <a:pt x="15001" y="387298"/>
                  </a:lnTo>
                  <a:lnTo>
                    <a:pt x="32845" y="429522"/>
                  </a:lnTo>
                  <a:lnTo>
                    <a:pt x="56777" y="468082"/>
                  </a:lnTo>
                  <a:lnTo>
                    <a:pt x="86191" y="502373"/>
                  </a:lnTo>
                  <a:lnTo>
                    <a:pt x="120480" y="531787"/>
                  </a:lnTo>
                  <a:lnTo>
                    <a:pt x="159040" y="555719"/>
                  </a:lnTo>
                  <a:lnTo>
                    <a:pt x="201264" y="573564"/>
                  </a:lnTo>
                  <a:lnTo>
                    <a:pt x="246547" y="584715"/>
                  </a:lnTo>
                  <a:lnTo>
                    <a:pt x="294283" y="588567"/>
                  </a:lnTo>
                  <a:lnTo>
                    <a:pt x="6185013" y="588574"/>
                  </a:lnTo>
                  <a:lnTo>
                    <a:pt x="6185013" y="0"/>
                  </a:lnTo>
                  <a:close/>
                </a:path>
              </a:pathLst>
            </a:custGeom>
            <a:solidFill>
              <a:srgbClr val="BA1C47"/>
            </a:solidFill>
          </p:spPr>
          <p:txBody>
            <a:bodyPr wrap="square" lIns="0" tIns="0" rIns="0" bIns="0" rtlCol="0"/>
            <a:lstStyle/>
            <a:p>
              <a:pPr defTabSz="801188"/>
              <a:endParaRPr>
                <a:solidFill>
                  <a:prstClr val="black"/>
                </a:solidFill>
              </a:endParaRPr>
            </a:p>
          </p:txBody>
        </p:sp>
      </p:grpSp>
      <p:sp>
        <p:nvSpPr>
          <p:cNvPr id="19" name="object 19"/>
          <p:cNvSpPr txBox="1"/>
          <p:nvPr/>
        </p:nvSpPr>
        <p:spPr>
          <a:xfrm>
            <a:off x="5071781" y="2876331"/>
            <a:ext cx="2110070" cy="811456"/>
          </a:xfrm>
          <a:prstGeom prst="rect">
            <a:avLst/>
          </a:prstGeom>
        </p:spPr>
        <p:txBody>
          <a:bodyPr vert="horz" wrap="square" lIns="0" tIns="11128" rIns="0" bIns="0" rtlCol="0">
            <a:spAutoFit/>
          </a:bodyPr>
          <a:lstStyle/>
          <a:p>
            <a:pPr marL="11128" defTabSz="801188">
              <a:spcBef>
                <a:spcPts val="88"/>
              </a:spcBef>
              <a:tabLst>
                <a:tab pos="565283" algn="l"/>
              </a:tabLst>
            </a:pPr>
            <a:r>
              <a:rPr sz="2600" dirty="0">
                <a:solidFill>
                  <a:srgbClr val="2A2A2A"/>
                </a:solidFill>
                <a:latin typeface="IPAPGothic"/>
                <a:cs typeface="IPAPGothic"/>
              </a:rPr>
              <a:t>B	</a:t>
            </a:r>
            <a:r>
              <a:rPr sz="2600" spc="-9" dirty="0">
                <a:solidFill>
                  <a:srgbClr val="BA1C47"/>
                </a:solidFill>
                <a:latin typeface="Arial"/>
                <a:cs typeface="Arial"/>
              </a:rPr>
              <a:t>#in-links:</a:t>
            </a:r>
            <a:r>
              <a:rPr sz="2600" spc="-88" dirty="0">
                <a:solidFill>
                  <a:srgbClr val="BA1C47"/>
                </a:solidFill>
                <a:latin typeface="Arial"/>
                <a:cs typeface="Arial"/>
              </a:rPr>
              <a:t> </a:t>
            </a:r>
            <a:r>
              <a:rPr sz="2600" dirty="0">
                <a:solidFill>
                  <a:srgbClr val="BA1C47"/>
                </a:solidFill>
                <a:latin typeface="Arial"/>
                <a:cs typeface="Arial"/>
              </a:rPr>
              <a:t>3</a:t>
            </a:r>
            <a:endParaRPr sz="2600">
              <a:solidFill>
                <a:prstClr val="black"/>
              </a:solidFill>
              <a:latin typeface="Arial"/>
              <a:cs typeface="Arial"/>
            </a:endParaRPr>
          </a:p>
        </p:txBody>
      </p:sp>
      <p:sp>
        <p:nvSpPr>
          <p:cNvPr id="20" name="object 20"/>
          <p:cNvSpPr txBox="1"/>
          <p:nvPr/>
        </p:nvSpPr>
        <p:spPr>
          <a:xfrm>
            <a:off x="1153479" y="4717107"/>
            <a:ext cx="1568706" cy="411346"/>
          </a:xfrm>
          <a:prstGeom prst="rect">
            <a:avLst/>
          </a:prstGeom>
        </p:spPr>
        <p:txBody>
          <a:bodyPr vert="horz" wrap="square" lIns="0" tIns="11128" rIns="0" bIns="0" rtlCol="0">
            <a:spAutoFit/>
          </a:bodyPr>
          <a:lstStyle/>
          <a:p>
            <a:pPr marL="11128" defTabSz="801188">
              <a:spcBef>
                <a:spcPts val="88"/>
              </a:spcBef>
            </a:pPr>
            <a:r>
              <a:rPr sz="2600" spc="-9" dirty="0">
                <a:solidFill>
                  <a:srgbClr val="0070C0"/>
                </a:solidFill>
                <a:latin typeface="Arial"/>
                <a:cs typeface="Arial"/>
              </a:rPr>
              <a:t>#in-links:</a:t>
            </a:r>
            <a:r>
              <a:rPr sz="2600" spc="-88" dirty="0">
                <a:solidFill>
                  <a:srgbClr val="0070C0"/>
                </a:solidFill>
                <a:latin typeface="Arial"/>
                <a:cs typeface="Arial"/>
              </a:rPr>
              <a:t> </a:t>
            </a:r>
            <a:r>
              <a:rPr sz="2600" dirty="0">
                <a:solidFill>
                  <a:srgbClr val="0070C0"/>
                </a:solidFill>
                <a:latin typeface="Arial"/>
                <a:cs typeface="Arial"/>
              </a:rPr>
              <a:t>2</a:t>
            </a:r>
            <a:endParaRPr sz="2600">
              <a:solidFill>
                <a:prstClr val="black"/>
              </a:solidFill>
              <a:latin typeface="Arial"/>
              <a:cs typeface="Arial"/>
            </a:endParaRPr>
          </a:p>
        </p:txBody>
      </p:sp>
      <p:sp>
        <p:nvSpPr>
          <p:cNvPr id="21" name="object 21"/>
          <p:cNvSpPr txBox="1"/>
          <p:nvPr/>
        </p:nvSpPr>
        <p:spPr>
          <a:xfrm>
            <a:off x="5569500" y="4573386"/>
            <a:ext cx="2935962" cy="688103"/>
          </a:xfrm>
          <a:prstGeom prst="rect">
            <a:avLst/>
          </a:prstGeom>
        </p:spPr>
        <p:txBody>
          <a:bodyPr vert="horz" wrap="square" lIns="0" tIns="11128" rIns="0" bIns="0" rtlCol="0">
            <a:spAutoFit/>
          </a:bodyPr>
          <a:lstStyle/>
          <a:p>
            <a:pPr marL="27263" defTabSz="801188">
              <a:lnSpc>
                <a:spcPts val="3002"/>
              </a:lnSpc>
              <a:spcBef>
                <a:spcPts val="88"/>
              </a:spcBef>
            </a:pPr>
            <a:r>
              <a:rPr sz="2600" spc="-9" dirty="0">
                <a:solidFill>
                  <a:srgbClr val="00B050"/>
                </a:solidFill>
                <a:latin typeface="Arial"/>
                <a:cs typeface="Arial"/>
              </a:rPr>
              <a:t>#in-links:</a:t>
            </a:r>
            <a:r>
              <a:rPr sz="2600" spc="-31" dirty="0">
                <a:solidFill>
                  <a:srgbClr val="00B050"/>
                </a:solidFill>
                <a:latin typeface="Arial"/>
                <a:cs typeface="Arial"/>
              </a:rPr>
              <a:t> </a:t>
            </a:r>
            <a:r>
              <a:rPr sz="2600" dirty="0">
                <a:solidFill>
                  <a:srgbClr val="00B050"/>
                </a:solidFill>
                <a:latin typeface="Arial"/>
                <a:cs typeface="Arial"/>
              </a:rPr>
              <a:t>2</a:t>
            </a:r>
            <a:endParaRPr sz="2600">
              <a:solidFill>
                <a:prstClr val="black"/>
              </a:solidFill>
              <a:latin typeface="Arial"/>
              <a:cs typeface="Arial"/>
            </a:endParaRPr>
          </a:p>
          <a:p>
            <a:pPr marL="11128" defTabSz="801188">
              <a:lnSpc>
                <a:spcPts val="2055"/>
              </a:lnSpc>
            </a:pPr>
            <a:r>
              <a:rPr spc="4" dirty="0">
                <a:solidFill>
                  <a:srgbClr val="00B050"/>
                </a:solidFill>
                <a:latin typeface="Arial"/>
                <a:cs typeface="Arial"/>
              </a:rPr>
              <a:t>linked by </a:t>
            </a:r>
            <a:r>
              <a:rPr dirty="0">
                <a:solidFill>
                  <a:srgbClr val="00B050"/>
                </a:solidFill>
                <a:latin typeface="Arial"/>
                <a:cs typeface="Arial"/>
              </a:rPr>
              <a:t>B </a:t>
            </a:r>
            <a:r>
              <a:rPr spc="9" dirty="0">
                <a:solidFill>
                  <a:srgbClr val="00B050"/>
                </a:solidFill>
                <a:latin typeface="Arial"/>
                <a:cs typeface="Arial"/>
              </a:rPr>
              <a:t>whose</a:t>
            </a:r>
            <a:r>
              <a:rPr spc="-18" dirty="0">
                <a:solidFill>
                  <a:srgbClr val="00B050"/>
                </a:solidFill>
                <a:latin typeface="Arial"/>
                <a:cs typeface="Arial"/>
              </a:rPr>
              <a:t> </a:t>
            </a:r>
            <a:r>
              <a:rPr spc="4" dirty="0">
                <a:solidFill>
                  <a:srgbClr val="00B050"/>
                </a:solidFill>
                <a:latin typeface="Arial"/>
                <a:cs typeface="Arial"/>
              </a:rPr>
              <a:t>#in-link=3</a:t>
            </a:r>
            <a:endParaRPr>
              <a:solidFill>
                <a:prstClr val="black"/>
              </a:solidFill>
              <a:latin typeface="Arial"/>
              <a:cs typeface="Arial"/>
            </a:endParaRPr>
          </a:p>
        </p:txBody>
      </p:sp>
      <p:sp>
        <p:nvSpPr>
          <p:cNvPr id="22" name="object 22"/>
          <p:cNvSpPr txBox="1"/>
          <p:nvPr/>
        </p:nvSpPr>
        <p:spPr>
          <a:xfrm>
            <a:off x="1876443" y="5406711"/>
            <a:ext cx="6800986" cy="1483435"/>
          </a:xfrm>
          <a:prstGeom prst="rect">
            <a:avLst/>
          </a:prstGeom>
        </p:spPr>
        <p:txBody>
          <a:bodyPr vert="horz" wrap="square" lIns="0" tIns="11128" rIns="0" bIns="0" rtlCol="0">
            <a:spAutoFit/>
          </a:bodyPr>
          <a:lstStyle/>
          <a:p>
            <a:pPr marL="1178412" defTabSz="801188">
              <a:lnSpc>
                <a:spcPts val="2076"/>
              </a:lnSpc>
              <a:spcBef>
                <a:spcPts val="88"/>
              </a:spcBef>
            </a:pPr>
            <a:r>
              <a:rPr spc="4" dirty="0">
                <a:solidFill>
                  <a:srgbClr val="0070C0"/>
                </a:solidFill>
                <a:latin typeface="Arial"/>
                <a:cs typeface="Arial"/>
              </a:rPr>
              <a:t>linked by </a:t>
            </a:r>
            <a:r>
              <a:rPr dirty="0">
                <a:solidFill>
                  <a:srgbClr val="0070C0"/>
                </a:solidFill>
                <a:latin typeface="Arial"/>
                <a:cs typeface="Arial"/>
              </a:rPr>
              <a:t>E </a:t>
            </a:r>
            <a:r>
              <a:rPr spc="9" dirty="0">
                <a:solidFill>
                  <a:srgbClr val="0070C0"/>
                </a:solidFill>
                <a:latin typeface="Arial"/>
                <a:cs typeface="Arial"/>
              </a:rPr>
              <a:t>whose</a:t>
            </a:r>
            <a:r>
              <a:rPr spc="26" dirty="0">
                <a:solidFill>
                  <a:srgbClr val="0070C0"/>
                </a:solidFill>
                <a:latin typeface="Arial"/>
                <a:cs typeface="Arial"/>
              </a:rPr>
              <a:t> </a:t>
            </a:r>
            <a:r>
              <a:rPr spc="4" dirty="0">
                <a:solidFill>
                  <a:srgbClr val="0070C0"/>
                </a:solidFill>
                <a:latin typeface="Arial"/>
                <a:cs typeface="Arial"/>
              </a:rPr>
              <a:t>#in-link=0</a:t>
            </a:r>
            <a:endParaRPr>
              <a:solidFill>
                <a:prstClr val="black"/>
              </a:solidFill>
              <a:latin typeface="Arial"/>
              <a:cs typeface="Arial"/>
            </a:endParaRPr>
          </a:p>
          <a:p>
            <a:pPr marL="22255" defTabSz="801188">
              <a:lnSpc>
                <a:spcPts val="3024"/>
              </a:lnSpc>
            </a:pPr>
            <a:r>
              <a:rPr sz="2600" dirty="0">
                <a:solidFill>
                  <a:srgbClr val="2A2A2A"/>
                </a:solidFill>
                <a:latin typeface="IPAPGothic"/>
                <a:cs typeface="IPAPGothic"/>
              </a:rPr>
              <a:t>E</a:t>
            </a:r>
            <a:endParaRPr sz="2600">
              <a:solidFill>
                <a:prstClr val="black"/>
              </a:solidFill>
              <a:latin typeface="IPAPGothic"/>
              <a:cs typeface="IPAPGothic"/>
            </a:endParaRPr>
          </a:p>
          <a:p>
            <a:pPr marL="1975149" defTabSz="801188">
              <a:spcBef>
                <a:spcPts val="1091"/>
              </a:spcBef>
            </a:pPr>
            <a:r>
              <a:rPr sz="2200" spc="18" dirty="0">
                <a:solidFill>
                  <a:srgbClr val="FFFFFF"/>
                </a:solidFill>
                <a:latin typeface="Arial"/>
                <a:cs typeface="Arial"/>
              </a:rPr>
              <a:t>Which </a:t>
            </a:r>
            <a:r>
              <a:rPr sz="2200" spc="4" dirty="0">
                <a:solidFill>
                  <a:srgbClr val="FFFFFF"/>
                </a:solidFill>
                <a:latin typeface="Arial"/>
                <a:cs typeface="Arial"/>
              </a:rPr>
              <a:t>is </a:t>
            </a:r>
            <a:r>
              <a:rPr sz="2200" spc="18" dirty="0">
                <a:solidFill>
                  <a:srgbClr val="FFFFFF"/>
                </a:solidFill>
                <a:latin typeface="Arial"/>
                <a:cs typeface="Arial"/>
              </a:rPr>
              <a:t>more </a:t>
            </a:r>
            <a:r>
              <a:rPr sz="2200" spc="13" dirty="0">
                <a:solidFill>
                  <a:srgbClr val="FFFFFF"/>
                </a:solidFill>
                <a:latin typeface="Arial"/>
                <a:cs typeface="Arial"/>
              </a:rPr>
              <a:t>important, node </a:t>
            </a:r>
            <a:r>
              <a:rPr sz="2200" dirty="0">
                <a:solidFill>
                  <a:srgbClr val="FFFFFF"/>
                </a:solidFill>
                <a:latin typeface="Arial"/>
                <a:cs typeface="Arial"/>
              </a:rPr>
              <a:t>C </a:t>
            </a:r>
            <a:r>
              <a:rPr sz="2200" spc="9" dirty="0">
                <a:solidFill>
                  <a:srgbClr val="FFFFFF"/>
                </a:solidFill>
                <a:latin typeface="Arial"/>
                <a:cs typeface="Arial"/>
              </a:rPr>
              <a:t>or</a:t>
            </a:r>
            <a:r>
              <a:rPr sz="2200" spc="83" dirty="0">
                <a:solidFill>
                  <a:srgbClr val="FFFFFF"/>
                </a:solidFill>
                <a:latin typeface="Arial"/>
                <a:cs typeface="Arial"/>
              </a:rPr>
              <a:t> </a:t>
            </a:r>
            <a:r>
              <a:rPr sz="2200" spc="-250" dirty="0">
                <a:solidFill>
                  <a:srgbClr val="FFFFFF"/>
                </a:solidFill>
                <a:latin typeface="Arial"/>
                <a:cs typeface="Arial"/>
              </a:rPr>
              <a:t>D?</a:t>
            </a:r>
            <a:r>
              <a:rPr sz="1700" spc="-374" baseline="-29914" dirty="0">
                <a:solidFill>
                  <a:srgbClr val="898989"/>
                </a:solidFill>
                <a:latin typeface="IPAPGothic"/>
                <a:cs typeface="IPAPGothic"/>
              </a:rPr>
              <a:t>13</a:t>
            </a:r>
            <a:endParaRPr sz="1700" baseline="-29914">
              <a:solidFill>
                <a:prstClr val="black"/>
              </a:solidFill>
              <a:latin typeface="IPAPGothic"/>
              <a:cs typeface="IPAPGothic"/>
            </a:endParaRPr>
          </a:p>
        </p:txBody>
      </p:sp>
    </p:spTree>
    <p:extLst>
      <p:ext uri="{BB962C8B-B14F-4D97-AF65-F5344CB8AC3E}">
        <p14:creationId xmlns:p14="http://schemas.microsoft.com/office/powerpoint/2010/main" val="1726758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12675" y="126681"/>
            <a:ext cx="8296931" cy="343292"/>
          </a:xfrm>
          <a:prstGeom prst="rect">
            <a:avLst/>
          </a:prstGeom>
          <a:solidFill>
            <a:srgbClr val="2B3348"/>
          </a:solidFill>
        </p:spPr>
        <p:txBody>
          <a:bodyPr vert="horz" wrap="square" lIns="0" tIns="65652" rIns="0" bIns="0" rtlCol="0">
            <a:spAutoFit/>
          </a:bodyPr>
          <a:lstStyle/>
          <a:p>
            <a:pPr marL="519658" defTabSz="801188">
              <a:spcBef>
                <a:spcPts val="517"/>
              </a:spcBef>
            </a:pPr>
            <a:r>
              <a:rPr spc="4" dirty="0">
                <a:solidFill>
                  <a:srgbClr val="FFFFFF"/>
                </a:solidFill>
                <a:latin typeface="Arial"/>
                <a:cs typeface="Arial"/>
              </a:rPr>
              <a:t>Basic idea of </a:t>
            </a:r>
            <a:r>
              <a:rPr spc="9" dirty="0">
                <a:solidFill>
                  <a:srgbClr val="FFFFFF"/>
                </a:solidFill>
                <a:latin typeface="Arial"/>
                <a:cs typeface="Arial"/>
              </a:rPr>
              <a:t>PageRank</a:t>
            </a:r>
            <a:endParaRPr>
              <a:solidFill>
                <a:prstClr val="black"/>
              </a:solidFill>
              <a:latin typeface="Arial"/>
              <a:cs typeface="Arial"/>
            </a:endParaRPr>
          </a:p>
        </p:txBody>
      </p:sp>
      <p:sp>
        <p:nvSpPr>
          <p:cNvPr id="3" name="object 3"/>
          <p:cNvSpPr txBox="1"/>
          <p:nvPr/>
        </p:nvSpPr>
        <p:spPr>
          <a:xfrm>
            <a:off x="412675" y="541561"/>
            <a:ext cx="8296931" cy="1227418"/>
          </a:xfrm>
          <a:prstGeom prst="rect">
            <a:avLst/>
          </a:prstGeom>
          <a:solidFill>
            <a:srgbClr val="FFCEE1">
              <a:alpha val="65098"/>
            </a:srgbClr>
          </a:solidFill>
        </p:spPr>
        <p:txBody>
          <a:bodyPr vert="horz" wrap="square" lIns="0" tIns="115727" rIns="0" bIns="0" rtlCol="0">
            <a:spAutoFit/>
          </a:bodyPr>
          <a:lstStyle/>
          <a:p>
            <a:pPr marL="524667" defTabSz="801188">
              <a:spcBef>
                <a:spcPts val="912"/>
              </a:spcBef>
            </a:pPr>
            <a:r>
              <a:rPr u="sng" spc="4" dirty="0">
                <a:solidFill>
                  <a:srgbClr val="2A2A2A"/>
                </a:solidFill>
                <a:uFill>
                  <a:solidFill>
                    <a:srgbClr val="2A2A2A"/>
                  </a:solidFill>
                </a:uFill>
                <a:latin typeface="Arial"/>
                <a:cs typeface="Arial"/>
              </a:rPr>
              <a:t>Assumption</a:t>
            </a:r>
            <a:endParaRPr>
              <a:solidFill>
                <a:prstClr val="black"/>
              </a:solidFill>
              <a:latin typeface="Arial"/>
              <a:cs typeface="Arial"/>
            </a:endParaRPr>
          </a:p>
          <a:p>
            <a:pPr marL="519658" marR="386683" defTabSz="801188">
              <a:lnSpc>
                <a:spcPts val="3048"/>
              </a:lnSpc>
              <a:spcBef>
                <a:spcPts val="495"/>
              </a:spcBef>
            </a:pPr>
            <a:r>
              <a:rPr sz="2600" b="1" spc="-9" dirty="0">
                <a:solidFill>
                  <a:srgbClr val="2A2A2A"/>
                </a:solidFill>
                <a:latin typeface="Arial"/>
                <a:cs typeface="Arial"/>
              </a:rPr>
              <a:t>If </a:t>
            </a:r>
            <a:r>
              <a:rPr sz="2600" b="1" dirty="0">
                <a:solidFill>
                  <a:srgbClr val="2A2A2A"/>
                </a:solidFill>
                <a:latin typeface="Arial"/>
                <a:cs typeface="Arial"/>
              </a:rPr>
              <a:t>a </a:t>
            </a:r>
            <a:r>
              <a:rPr sz="2600" b="1" spc="-9" dirty="0">
                <a:solidFill>
                  <a:srgbClr val="2A2A2A"/>
                </a:solidFill>
                <a:latin typeface="Arial"/>
                <a:cs typeface="Arial"/>
              </a:rPr>
              <a:t>page is </a:t>
            </a:r>
            <a:r>
              <a:rPr sz="2600" b="1" spc="-13" dirty="0">
                <a:solidFill>
                  <a:srgbClr val="2A2A2A"/>
                </a:solidFill>
                <a:latin typeface="Arial"/>
                <a:cs typeface="Arial"/>
              </a:rPr>
              <a:t>linked </a:t>
            </a:r>
            <a:r>
              <a:rPr sz="2600" b="1" spc="-9" dirty="0">
                <a:solidFill>
                  <a:srgbClr val="2A2A2A"/>
                </a:solidFill>
                <a:latin typeface="Arial"/>
                <a:cs typeface="Arial"/>
              </a:rPr>
              <a:t>by </a:t>
            </a:r>
            <a:r>
              <a:rPr sz="2600" b="1" dirty="0">
                <a:solidFill>
                  <a:srgbClr val="BA1C47"/>
                </a:solidFill>
                <a:latin typeface="Arial"/>
                <a:cs typeface="Arial"/>
              </a:rPr>
              <a:t>a </a:t>
            </a:r>
            <a:r>
              <a:rPr sz="2600" b="1" spc="-13" dirty="0">
                <a:solidFill>
                  <a:srgbClr val="BA1C47"/>
                </a:solidFill>
                <a:latin typeface="Arial"/>
                <a:cs typeface="Arial"/>
              </a:rPr>
              <a:t>lot </a:t>
            </a:r>
            <a:r>
              <a:rPr sz="2600" b="1" spc="-9" dirty="0">
                <a:solidFill>
                  <a:srgbClr val="BA1C47"/>
                </a:solidFill>
                <a:latin typeface="Arial"/>
                <a:cs typeface="Arial"/>
              </a:rPr>
              <a:t>of </a:t>
            </a:r>
            <a:r>
              <a:rPr sz="2600" b="1" spc="-39" dirty="0">
                <a:solidFill>
                  <a:srgbClr val="BA1C47"/>
                </a:solidFill>
                <a:latin typeface="Arial"/>
                <a:cs typeface="Arial"/>
              </a:rPr>
              <a:t>IMPORTANT</a:t>
            </a:r>
            <a:r>
              <a:rPr sz="2600" b="1" spc="-167" dirty="0">
                <a:solidFill>
                  <a:srgbClr val="BA1C47"/>
                </a:solidFill>
                <a:latin typeface="Arial"/>
                <a:cs typeface="Arial"/>
              </a:rPr>
              <a:t> </a:t>
            </a:r>
            <a:r>
              <a:rPr sz="2600" b="1" spc="-13" dirty="0">
                <a:solidFill>
                  <a:srgbClr val="BA1C47"/>
                </a:solidFill>
                <a:latin typeface="Arial"/>
                <a:cs typeface="Arial"/>
              </a:rPr>
              <a:t>pages</a:t>
            </a:r>
            <a:r>
              <a:rPr sz="2600" b="1" spc="-13" dirty="0">
                <a:solidFill>
                  <a:srgbClr val="2A2A2A"/>
                </a:solidFill>
                <a:latin typeface="Arial"/>
                <a:cs typeface="Arial"/>
              </a:rPr>
              <a:t>,  </a:t>
            </a:r>
            <a:r>
              <a:rPr sz="2600" b="1" spc="-9" dirty="0">
                <a:solidFill>
                  <a:srgbClr val="2A2A2A"/>
                </a:solidFill>
                <a:latin typeface="Arial"/>
                <a:cs typeface="Arial"/>
              </a:rPr>
              <a:t>the </a:t>
            </a:r>
            <a:r>
              <a:rPr sz="2600" b="1" spc="-13" dirty="0">
                <a:solidFill>
                  <a:srgbClr val="2A2A2A"/>
                </a:solidFill>
                <a:latin typeface="Arial"/>
                <a:cs typeface="Arial"/>
              </a:rPr>
              <a:t>page </a:t>
            </a:r>
            <a:r>
              <a:rPr sz="2600" b="1" spc="-9" dirty="0">
                <a:solidFill>
                  <a:srgbClr val="2A2A2A"/>
                </a:solidFill>
                <a:latin typeface="Arial"/>
                <a:cs typeface="Arial"/>
              </a:rPr>
              <a:t>can be</a:t>
            </a:r>
            <a:r>
              <a:rPr sz="2600" b="1" spc="-61" dirty="0">
                <a:solidFill>
                  <a:srgbClr val="2A2A2A"/>
                </a:solidFill>
                <a:latin typeface="Arial"/>
                <a:cs typeface="Arial"/>
              </a:rPr>
              <a:t> </a:t>
            </a:r>
            <a:r>
              <a:rPr sz="2600" b="1" spc="-13" dirty="0">
                <a:solidFill>
                  <a:srgbClr val="BA1C47"/>
                </a:solidFill>
                <a:latin typeface="Arial"/>
                <a:cs typeface="Arial"/>
              </a:rPr>
              <a:t>important</a:t>
            </a:r>
            <a:endParaRPr sz="2600">
              <a:solidFill>
                <a:prstClr val="black"/>
              </a:solidFill>
              <a:latin typeface="Arial"/>
              <a:cs typeface="Arial"/>
            </a:endParaRPr>
          </a:p>
        </p:txBody>
      </p:sp>
      <p:grpSp>
        <p:nvGrpSpPr>
          <p:cNvPr id="4" name="object 4"/>
          <p:cNvGrpSpPr/>
          <p:nvPr/>
        </p:nvGrpSpPr>
        <p:grpSpPr>
          <a:xfrm>
            <a:off x="1993989" y="2374784"/>
            <a:ext cx="3809638" cy="3483127"/>
            <a:chOff x="2331859" y="2618854"/>
            <a:chExt cx="4455160" cy="3841115"/>
          </a:xfrm>
        </p:grpSpPr>
        <p:sp>
          <p:nvSpPr>
            <p:cNvPr id="5" name="object 5"/>
            <p:cNvSpPr/>
            <p:nvPr/>
          </p:nvSpPr>
          <p:spPr>
            <a:xfrm>
              <a:off x="3724884" y="265092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6" name="object 6"/>
            <p:cNvSpPr/>
            <p:nvPr/>
          </p:nvSpPr>
          <p:spPr>
            <a:xfrm>
              <a:off x="3724884" y="473059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0070C0"/>
              </a:solidFill>
            </a:ln>
          </p:spPr>
          <p:txBody>
            <a:bodyPr wrap="square" lIns="0" tIns="0" rIns="0" bIns="0" rtlCol="0"/>
            <a:lstStyle/>
            <a:p>
              <a:pPr defTabSz="801188"/>
              <a:endParaRPr>
                <a:solidFill>
                  <a:prstClr val="black"/>
                </a:solidFill>
              </a:endParaRPr>
            </a:p>
          </p:txBody>
        </p:sp>
        <p:sp>
          <p:nvSpPr>
            <p:cNvPr id="7" name="object 7"/>
            <p:cNvSpPr/>
            <p:nvPr/>
          </p:nvSpPr>
          <p:spPr>
            <a:xfrm>
              <a:off x="3965557" y="3344151"/>
              <a:ext cx="212090" cy="1386840"/>
            </a:xfrm>
            <a:custGeom>
              <a:avLst/>
              <a:gdLst/>
              <a:ahLst/>
              <a:cxnLst/>
              <a:rect l="l" t="t" r="r" b="b"/>
              <a:pathLst>
                <a:path w="212089" h="1386839">
                  <a:moveTo>
                    <a:pt x="20374" y="1174854"/>
                  </a:moveTo>
                  <a:lnTo>
                    <a:pt x="11510" y="1177874"/>
                  </a:lnTo>
                  <a:lnTo>
                    <a:pt x="4514" y="1184102"/>
                  </a:lnTo>
                  <a:lnTo>
                    <a:pt x="586" y="1192245"/>
                  </a:lnTo>
                  <a:lnTo>
                    <a:pt x="0" y="1201268"/>
                  </a:lnTo>
                  <a:lnTo>
                    <a:pt x="3026" y="1210132"/>
                  </a:lnTo>
                  <a:lnTo>
                    <a:pt x="105934" y="1386547"/>
                  </a:lnTo>
                  <a:lnTo>
                    <a:pt x="133234" y="1339748"/>
                  </a:lnTo>
                  <a:lnTo>
                    <a:pt x="82350" y="1339748"/>
                  </a:lnTo>
                  <a:lnTo>
                    <a:pt x="82350" y="1252511"/>
                  </a:lnTo>
                  <a:lnTo>
                    <a:pt x="43768" y="1186370"/>
                  </a:lnTo>
                  <a:lnTo>
                    <a:pt x="37540" y="1179374"/>
                  </a:lnTo>
                  <a:lnTo>
                    <a:pt x="29396" y="1175445"/>
                  </a:lnTo>
                  <a:lnTo>
                    <a:pt x="20374" y="1174854"/>
                  </a:lnTo>
                  <a:close/>
                </a:path>
                <a:path w="212089" h="1386839">
                  <a:moveTo>
                    <a:pt x="82350" y="1252511"/>
                  </a:moveTo>
                  <a:lnTo>
                    <a:pt x="82350" y="1339748"/>
                  </a:lnTo>
                  <a:lnTo>
                    <a:pt x="129518" y="1339748"/>
                  </a:lnTo>
                  <a:lnTo>
                    <a:pt x="129518" y="1327861"/>
                  </a:lnTo>
                  <a:lnTo>
                    <a:pt x="85564" y="1327861"/>
                  </a:lnTo>
                  <a:lnTo>
                    <a:pt x="105934" y="1292940"/>
                  </a:lnTo>
                  <a:lnTo>
                    <a:pt x="82350" y="1252511"/>
                  </a:lnTo>
                  <a:close/>
                </a:path>
                <a:path w="212089" h="1386839">
                  <a:moveTo>
                    <a:pt x="191495" y="1174854"/>
                  </a:moveTo>
                  <a:lnTo>
                    <a:pt x="182473" y="1175445"/>
                  </a:lnTo>
                  <a:lnTo>
                    <a:pt x="174329" y="1179374"/>
                  </a:lnTo>
                  <a:lnTo>
                    <a:pt x="168101" y="1186370"/>
                  </a:lnTo>
                  <a:lnTo>
                    <a:pt x="129518" y="1252511"/>
                  </a:lnTo>
                  <a:lnTo>
                    <a:pt x="129518" y="1339748"/>
                  </a:lnTo>
                  <a:lnTo>
                    <a:pt x="133234" y="1339748"/>
                  </a:lnTo>
                  <a:lnTo>
                    <a:pt x="208842" y="1210132"/>
                  </a:lnTo>
                  <a:lnTo>
                    <a:pt x="211869" y="1201268"/>
                  </a:lnTo>
                  <a:lnTo>
                    <a:pt x="211282" y="1192245"/>
                  </a:lnTo>
                  <a:lnTo>
                    <a:pt x="207355" y="1184102"/>
                  </a:lnTo>
                  <a:lnTo>
                    <a:pt x="200359" y="1177874"/>
                  </a:lnTo>
                  <a:lnTo>
                    <a:pt x="191495" y="1174854"/>
                  </a:lnTo>
                  <a:close/>
                </a:path>
                <a:path w="212089" h="1386839">
                  <a:moveTo>
                    <a:pt x="105934" y="1292940"/>
                  </a:moveTo>
                  <a:lnTo>
                    <a:pt x="85564" y="1327861"/>
                  </a:lnTo>
                  <a:lnTo>
                    <a:pt x="126305" y="1327861"/>
                  </a:lnTo>
                  <a:lnTo>
                    <a:pt x="105934" y="1292940"/>
                  </a:lnTo>
                  <a:close/>
                </a:path>
                <a:path w="212089" h="1386839">
                  <a:moveTo>
                    <a:pt x="129518" y="1252511"/>
                  </a:moveTo>
                  <a:lnTo>
                    <a:pt x="105934" y="1292940"/>
                  </a:lnTo>
                  <a:lnTo>
                    <a:pt x="126305" y="1327861"/>
                  </a:lnTo>
                  <a:lnTo>
                    <a:pt x="129518" y="1327861"/>
                  </a:lnTo>
                  <a:lnTo>
                    <a:pt x="129518" y="1252511"/>
                  </a:lnTo>
                  <a:close/>
                </a:path>
                <a:path w="212089" h="1386839">
                  <a:moveTo>
                    <a:pt x="129518" y="0"/>
                  </a:moveTo>
                  <a:lnTo>
                    <a:pt x="82350" y="0"/>
                  </a:lnTo>
                  <a:lnTo>
                    <a:pt x="82350" y="1252511"/>
                  </a:lnTo>
                  <a:lnTo>
                    <a:pt x="105934" y="1292940"/>
                  </a:lnTo>
                  <a:lnTo>
                    <a:pt x="129518" y="1252511"/>
                  </a:lnTo>
                  <a:lnTo>
                    <a:pt x="129518" y="0"/>
                  </a:lnTo>
                  <a:close/>
                </a:path>
              </a:pathLst>
            </a:custGeom>
            <a:solidFill>
              <a:srgbClr val="404040"/>
            </a:solidFill>
          </p:spPr>
          <p:txBody>
            <a:bodyPr wrap="square" lIns="0" tIns="0" rIns="0" bIns="0" rtlCol="0"/>
            <a:lstStyle/>
            <a:p>
              <a:pPr defTabSz="801188"/>
              <a:endParaRPr>
                <a:solidFill>
                  <a:prstClr val="black"/>
                </a:solidFill>
              </a:endParaRPr>
            </a:p>
          </p:txBody>
        </p:sp>
        <p:sp>
          <p:nvSpPr>
            <p:cNvPr id="8" name="object 8"/>
            <p:cNvSpPr/>
            <p:nvPr/>
          </p:nvSpPr>
          <p:spPr>
            <a:xfrm>
              <a:off x="6056629" y="265092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64011">
              <a:solidFill>
                <a:srgbClr val="00B050"/>
              </a:solidFill>
            </a:ln>
          </p:spPr>
          <p:txBody>
            <a:bodyPr wrap="square" lIns="0" tIns="0" rIns="0" bIns="0" rtlCol="0"/>
            <a:lstStyle/>
            <a:p>
              <a:pPr defTabSz="801188"/>
              <a:endParaRPr>
                <a:solidFill>
                  <a:prstClr val="black"/>
                </a:solidFill>
              </a:endParaRPr>
            </a:p>
          </p:txBody>
        </p:sp>
        <p:sp>
          <p:nvSpPr>
            <p:cNvPr id="9" name="object 9"/>
            <p:cNvSpPr/>
            <p:nvPr/>
          </p:nvSpPr>
          <p:spPr>
            <a:xfrm>
              <a:off x="6056629" y="4730597"/>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74118">
              <a:solidFill>
                <a:srgbClr val="BA1C47"/>
              </a:solidFill>
            </a:ln>
          </p:spPr>
          <p:txBody>
            <a:bodyPr wrap="square" lIns="0" tIns="0" rIns="0" bIns="0" rtlCol="0"/>
            <a:lstStyle/>
            <a:p>
              <a:pPr defTabSz="801188"/>
              <a:endParaRPr>
                <a:solidFill>
                  <a:prstClr val="black"/>
                </a:solidFill>
              </a:endParaRPr>
            </a:p>
          </p:txBody>
        </p:sp>
        <p:sp>
          <p:nvSpPr>
            <p:cNvPr id="10" name="object 10"/>
            <p:cNvSpPr/>
            <p:nvPr/>
          </p:nvSpPr>
          <p:spPr>
            <a:xfrm>
              <a:off x="4301172" y="2986138"/>
              <a:ext cx="2113915" cy="1846580"/>
            </a:xfrm>
            <a:custGeom>
              <a:avLst/>
              <a:gdLst/>
              <a:ahLst/>
              <a:cxnLst/>
              <a:rect l="l" t="t" r="r" b="b"/>
              <a:pathLst>
                <a:path w="2113915" h="1846579">
                  <a:moveTo>
                    <a:pt x="1755571" y="105930"/>
                  </a:moveTo>
                  <a:lnTo>
                    <a:pt x="1715135" y="82346"/>
                  </a:lnTo>
                  <a:lnTo>
                    <a:pt x="1579143" y="3022"/>
                  </a:lnTo>
                  <a:lnTo>
                    <a:pt x="1570278" y="0"/>
                  </a:lnTo>
                  <a:lnTo>
                    <a:pt x="1561249" y="584"/>
                  </a:lnTo>
                  <a:lnTo>
                    <a:pt x="1553108" y="4521"/>
                  </a:lnTo>
                  <a:lnTo>
                    <a:pt x="1546885" y="11506"/>
                  </a:lnTo>
                  <a:lnTo>
                    <a:pt x="1543862" y="20370"/>
                  </a:lnTo>
                  <a:lnTo>
                    <a:pt x="1544447" y="29400"/>
                  </a:lnTo>
                  <a:lnTo>
                    <a:pt x="1548384" y="37541"/>
                  </a:lnTo>
                  <a:lnTo>
                    <a:pt x="1555381" y="43764"/>
                  </a:lnTo>
                  <a:lnTo>
                    <a:pt x="1621510" y="82346"/>
                  </a:lnTo>
                  <a:lnTo>
                    <a:pt x="179946" y="82346"/>
                  </a:lnTo>
                  <a:lnTo>
                    <a:pt x="179946" y="129514"/>
                  </a:lnTo>
                  <a:lnTo>
                    <a:pt x="1621510" y="129514"/>
                  </a:lnTo>
                  <a:lnTo>
                    <a:pt x="1555381" y="168097"/>
                  </a:lnTo>
                  <a:lnTo>
                    <a:pt x="1548384" y="174332"/>
                  </a:lnTo>
                  <a:lnTo>
                    <a:pt x="1544447" y="182473"/>
                  </a:lnTo>
                  <a:lnTo>
                    <a:pt x="1543862" y="191503"/>
                  </a:lnTo>
                  <a:lnTo>
                    <a:pt x="1546885" y="200355"/>
                  </a:lnTo>
                  <a:lnTo>
                    <a:pt x="1553108" y="207352"/>
                  </a:lnTo>
                  <a:lnTo>
                    <a:pt x="1561249" y="211289"/>
                  </a:lnTo>
                  <a:lnTo>
                    <a:pt x="1570278" y="211874"/>
                  </a:lnTo>
                  <a:lnTo>
                    <a:pt x="1579143" y="208838"/>
                  </a:lnTo>
                  <a:lnTo>
                    <a:pt x="1715135" y="129514"/>
                  </a:lnTo>
                  <a:lnTo>
                    <a:pt x="1755571" y="105930"/>
                  </a:lnTo>
                  <a:close/>
                </a:path>
                <a:path w="2113915" h="1846579">
                  <a:moveTo>
                    <a:pt x="1857057" y="1846046"/>
                  </a:moveTo>
                  <a:lnTo>
                    <a:pt x="1852676" y="1833308"/>
                  </a:lnTo>
                  <a:lnTo>
                    <a:pt x="1790750" y="1652866"/>
                  </a:lnTo>
                  <a:lnTo>
                    <a:pt x="1786013" y="1644789"/>
                  </a:lnTo>
                  <a:lnTo>
                    <a:pt x="1778787" y="1639341"/>
                  </a:lnTo>
                  <a:lnTo>
                    <a:pt x="1770062" y="1637004"/>
                  </a:lnTo>
                  <a:lnTo>
                    <a:pt x="1760778" y="1638223"/>
                  </a:lnTo>
                  <a:lnTo>
                    <a:pt x="1752688" y="1642960"/>
                  </a:lnTo>
                  <a:lnTo>
                    <a:pt x="1747240" y="1650174"/>
                  </a:lnTo>
                  <a:lnTo>
                    <a:pt x="1744903" y="1658912"/>
                  </a:lnTo>
                  <a:lnTo>
                    <a:pt x="1746135" y="1668183"/>
                  </a:lnTo>
                  <a:lnTo>
                    <a:pt x="1770989" y="1740623"/>
                  </a:lnTo>
                  <a:lnTo>
                    <a:pt x="30822" y="238633"/>
                  </a:lnTo>
                  <a:lnTo>
                    <a:pt x="0" y="274345"/>
                  </a:lnTo>
                  <a:lnTo>
                    <a:pt x="1740179" y="1776323"/>
                  </a:lnTo>
                  <a:lnTo>
                    <a:pt x="1664893" y="1762315"/>
                  </a:lnTo>
                  <a:lnTo>
                    <a:pt x="1655521" y="1762455"/>
                  </a:lnTo>
                  <a:lnTo>
                    <a:pt x="1647228" y="1766062"/>
                  </a:lnTo>
                  <a:lnTo>
                    <a:pt x="1640890" y="1772500"/>
                  </a:lnTo>
                  <a:lnTo>
                    <a:pt x="1637385" y="1781187"/>
                  </a:lnTo>
                  <a:lnTo>
                    <a:pt x="1637525" y="1790560"/>
                  </a:lnTo>
                  <a:lnTo>
                    <a:pt x="1641119" y="1798840"/>
                  </a:lnTo>
                  <a:lnTo>
                    <a:pt x="1647571" y="1805190"/>
                  </a:lnTo>
                  <a:lnTo>
                    <a:pt x="1656257" y="1808683"/>
                  </a:lnTo>
                  <a:lnTo>
                    <a:pt x="1857057" y="1846046"/>
                  </a:lnTo>
                  <a:close/>
                </a:path>
                <a:path w="2113915" h="1846579">
                  <a:moveTo>
                    <a:pt x="2113470" y="543191"/>
                  </a:moveTo>
                  <a:lnTo>
                    <a:pt x="2110448" y="534327"/>
                  </a:lnTo>
                  <a:lnTo>
                    <a:pt x="2034832" y="404710"/>
                  </a:lnTo>
                  <a:lnTo>
                    <a:pt x="2007539" y="357898"/>
                  </a:lnTo>
                  <a:lnTo>
                    <a:pt x="1904631" y="534327"/>
                  </a:lnTo>
                  <a:lnTo>
                    <a:pt x="1901596" y="543191"/>
                  </a:lnTo>
                  <a:lnTo>
                    <a:pt x="1902180" y="552208"/>
                  </a:lnTo>
                  <a:lnTo>
                    <a:pt x="1906117" y="560349"/>
                  </a:lnTo>
                  <a:lnTo>
                    <a:pt x="1913115" y="566572"/>
                  </a:lnTo>
                  <a:lnTo>
                    <a:pt x="1921967" y="569607"/>
                  </a:lnTo>
                  <a:lnTo>
                    <a:pt x="1930996" y="569023"/>
                  </a:lnTo>
                  <a:lnTo>
                    <a:pt x="1939137" y="565086"/>
                  </a:lnTo>
                  <a:lnTo>
                    <a:pt x="1945373" y="558088"/>
                  </a:lnTo>
                  <a:lnTo>
                    <a:pt x="1983955" y="491947"/>
                  </a:lnTo>
                  <a:lnTo>
                    <a:pt x="1983955" y="1681441"/>
                  </a:lnTo>
                  <a:lnTo>
                    <a:pt x="2031123" y="1681441"/>
                  </a:lnTo>
                  <a:lnTo>
                    <a:pt x="2031123" y="491947"/>
                  </a:lnTo>
                  <a:lnTo>
                    <a:pt x="2069706" y="558088"/>
                  </a:lnTo>
                  <a:lnTo>
                    <a:pt x="2075929" y="565086"/>
                  </a:lnTo>
                  <a:lnTo>
                    <a:pt x="2084070" y="569023"/>
                  </a:lnTo>
                  <a:lnTo>
                    <a:pt x="2093099" y="569607"/>
                  </a:lnTo>
                  <a:lnTo>
                    <a:pt x="2101964" y="566572"/>
                  </a:lnTo>
                  <a:lnTo>
                    <a:pt x="2108949" y="560349"/>
                  </a:lnTo>
                  <a:lnTo>
                    <a:pt x="2112886" y="552208"/>
                  </a:lnTo>
                  <a:lnTo>
                    <a:pt x="2113470" y="543191"/>
                  </a:lnTo>
                  <a:close/>
                </a:path>
              </a:pathLst>
            </a:custGeom>
            <a:solidFill>
              <a:srgbClr val="404040"/>
            </a:solidFill>
          </p:spPr>
          <p:txBody>
            <a:bodyPr wrap="square" lIns="0" tIns="0" rIns="0" bIns="0" rtlCol="0"/>
            <a:lstStyle/>
            <a:p>
              <a:pPr defTabSz="801188"/>
              <a:endParaRPr>
                <a:solidFill>
                  <a:prstClr val="black"/>
                </a:solidFill>
              </a:endParaRPr>
            </a:p>
          </p:txBody>
        </p:sp>
        <p:sp>
          <p:nvSpPr>
            <p:cNvPr id="11" name="object 11"/>
            <p:cNvSpPr/>
            <p:nvPr/>
          </p:nvSpPr>
          <p:spPr>
            <a:xfrm>
              <a:off x="2353767" y="5744235"/>
              <a:ext cx="693420" cy="693420"/>
            </a:xfrm>
            <a:custGeom>
              <a:avLst/>
              <a:gdLst/>
              <a:ahLst/>
              <a:cxnLst/>
              <a:rect l="l" t="t" r="r" b="b"/>
              <a:pathLst>
                <a:path w="693419"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a:solidFill>
                  <a:prstClr val="black"/>
                </a:solidFill>
              </a:endParaRPr>
            </a:p>
          </p:txBody>
        </p:sp>
        <p:sp>
          <p:nvSpPr>
            <p:cNvPr id="12" name="object 12"/>
            <p:cNvSpPr/>
            <p:nvPr/>
          </p:nvSpPr>
          <p:spPr>
            <a:xfrm>
              <a:off x="3016554" y="2797073"/>
              <a:ext cx="3587750" cy="3149600"/>
            </a:xfrm>
            <a:custGeom>
              <a:avLst/>
              <a:gdLst/>
              <a:ahLst/>
              <a:cxnLst/>
              <a:rect l="l" t="t" r="r" b="b"/>
              <a:pathLst>
                <a:path w="3587750" h="3149600">
                  <a:moveTo>
                    <a:pt x="771423" y="2500630"/>
                  </a:moveTo>
                  <a:lnTo>
                    <a:pt x="570014" y="2534513"/>
                  </a:lnTo>
                  <a:lnTo>
                    <a:pt x="550672" y="2561679"/>
                  </a:lnTo>
                  <a:lnTo>
                    <a:pt x="554012" y="2570429"/>
                  </a:lnTo>
                  <a:lnTo>
                    <a:pt x="560247" y="2576995"/>
                  </a:lnTo>
                  <a:lnTo>
                    <a:pt x="568477" y="2580729"/>
                  </a:lnTo>
                  <a:lnTo>
                    <a:pt x="577837" y="2581033"/>
                  </a:lnTo>
                  <a:lnTo>
                    <a:pt x="653338" y="2568333"/>
                  </a:lnTo>
                  <a:lnTo>
                    <a:pt x="0" y="3112782"/>
                  </a:lnTo>
                  <a:lnTo>
                    <a:pt x="30200" y="3149028"/>
                  </a:lnTo>
                  <a:lnTo>
                    <a:pt x="683539" y="2604566"/>
                  </a:lnTo>
                  <a:lnTo>
                    <a:pt x="657440" y="2676550"/>
                  </a:lnTo>
                  <a:lnTo>
                    <a:pt x="680821" y="2708160"/>
                  </a:lnTo>
                  <a:lnTo>
                    <a:pt x="689597" y="2705963"/>
                  </a:lnTo>
                  <a:lnTo>
                    <a:pt x="696899" y="2700629"/>
                  </a:lnTo>
                  <a:lnTo>
                    <a:pt x="701776" y="2692628"/>
                  </a:lnTo>
                  <a:lnTo>
                    <a:pt x="767118" y="2512479"/>
                  </a:lnTo>
                  <a:lnTo>
                    <a:pt x="771423" y="2500630"/>
                  </a:lnTo>
                  <a:close/>
                </a:path>
                <a:path w="3587750" h="3149600">
                  <a:moveTo>
                    <a:pt x="3019133" y="82346"/>
                  </a:moveTo>
                  <a:lnTo>
                    <a:pt x="1535468" y="82346"/>
                  </a:lnTo>
                  <a:lnTo>
                    <a:pt x="1601622" y="43764"/>
                  </a:lnTo>
                  <a:lnTo>
                    <a:pt x="1608607" y="37541"/>
                  </a:lnTo>
                  <a:lnTo>
                    <a:pt x="1612544" y="29400"/>
                  </a:lnTo>
                  <a:lnTo>
                    <a:pt x="1613128" y="20370"/>
                  </a:lnTo>
                  <a:lnTo>
                    <a:pt x="1610106" y="11506"/>
                  </a:lnTo>
                  <a:lnTo>
                    <a:pt x="1603883" y="4521"/>
                  </a:lnTo>
                  <a:lnTo>
                    <a:pt x="1595742" y="584"/>
                  </a:lnTo>
                  <a:lnTo>
                    <a:pt x="1586712" y="0"/>
                  </a:lnTo>
                  <a:lnTo>
                    <a:pt x="1577860" y="3022"/>
                  </a:lnTo>
                  <a:lnTo>
                    <a:pt x="1529956" y="30975"/>
                  </a:lnTo>
                  <a:lnTo>
                    <a:pt x="1529956" y="85559"/>
                  </a:lnTo>
                  <a:lnTo>
                    <a:pt x="1495031" y="105943"/>
                  </a:lnTo>
                  <a:lnTo>
                    <a:pt x="1460119" y="85559"/>
                  </a:lnTo>
                  <a:lnTo>
                    <a:pt x="1495031" y="105930"/>
                  </a:lnTo>
                  <a:lnTo>
                    <a:pt x="1529956" y="85559"/>
                  </a:lnTo>
                  <a:lnTo>
                    <a:pt x="1529956" y="30975"/>
                  </a:lnTo>
                  <a:lnTo>
                    <a:pt x="1401432" y="105930"/>
                  </a:lnTo>
                  <a:lnTo>
                    <a:pt x="1577860" y="208851"/>
                  </a:lnTo>
                  <a:lnTo>
                    <a:pt x="1586712" y="211874"/>
                  </a:lnTo>
                  <a:lnTo>
                    <a:pt x="1595742" y="211289"/>
                  </a:lnTo>
                  <a:lnTo>
                    <a:pt x="1603883" y="207352"/>
                  </a:lnTo>
                  <a:lnTo>
                    <a:pt x="1610106" y="200355"/>
                  </a:lnTo>
                  <a:lnTo>
                    <a:pt x="1613128" y="191503"/>
                  </a:lnTo>
                  <a:lnTo>
                    <a:pt x="1612544" y="182473"/>
                  </a:lnTo>
                  <a:lnTo>
                    <a:pt x="1608607" y="174332"/>
                  </a:lnTo>
                  <a:lnTo>
                    <a:pt x="1601622" y="168109"/>
                  </a:lnTo>
                  <a:lnTo>
                    <a:pt x="1535455" y="129514"/>
                  </a:lnTo>
                  <a:lnTo>
                    <a:pt x="3019133" y="129514"/>
                  </a:lnTo>
                  <a:lnTo>
                    <a:pt x="3019133" y="82346"/>
                  </a:lnTo>
                  <a:close/>
                </a:path>
                <a:path w="3587750" h="3149600">
                  <a:moveTo>
                    <a:pt x="3587153" y="1685340"/>
                  </a:moveTo>
                  <a:lnTo>
                    <a:pt x="3586556" y="1676311"/>
                  </a:lnTo>
                  <a:lnTo>
                    <a:pt x="3582632" y="1668170"/>
                  </a:lnTo>
                  <a:lnTo>
                    <a:pt x="3575647" y="1661934"/>
                  </a:lnTo>
                  <a:lnTo>
                    <a:pt x="3566782" y="1658912"/>
                  </a:lnTo>
                  <a:lnTo>
                    <a:pt x="3557752" y="1659509"/>
                  </a:lnTo>
                  <a:lnTo>
                    <a:pt x="3549612" y="1663433"/>
                  </a:lnTo>
                  <a:lnTo>
                    <a:pt x="3543376" y="1670418"/>
                  </a:lnTo>
                  <a:lnTo>
                    <a:pt x="3504793" y="1736572"/>
                  </a:lnTo>
                  <a:lnTo>
                    <a:pt x="3504781" y="547077"/>
                  </a:lnTo>
                  <a:lnTo>
                    <a:pt x="3457638" y="547077"/>
                  </a:lnTo>
                  <a:lnTo>
                    <a:pt x="3457638" y="1736585"/>
                  </a:lnTo>
                  <a:lnTo>
                    <a:pt x="3457638" y="1823808"/>
                  </a:lnTo>
                  <a:lnTo>
                    <a:pt x="3457625" y="1736572"/>
                  </a:lnTo>
                  <a:lnTo>
                    <a:pt x="3419043" y="1670418"/>
                  </a:lnTo>
                  <a:lnTo>
                    <a:pt x="3395649" y="1658912"/>
                  </a:lnTo>
                  <a:lnTo>
                    <a:pt x="3386798" y="1661934"/>
                  </a:lnTo>
                  <a:lnTo>
                    <a:pt x="3379800" y="1668170"/>
                  </a:lnTo>
                  <a:lnTo>
                    <a:pt x="3375863" y="1676311"/>
                  </a:lnTo>
                  <a:lnTo>
                    <a:pt x="3375279" y="1685340"/>
                  </a:lnTo>
                  <a:lnTo>
                    <a:pt x="3378301" y="1694192"/>
                  </a:lnTo>
                  <a:lnTo>
                    <a:pt x="3481222" y="1870608"/>
                  </a:lnTo>
                  <a:lnTo>
                    <a:pt x="3508514" y="1823808"/>
                  </a:lnTo>
                  <a:lnTo>
                    <a:pt x="3584130" y="1694192"/>
                  </a:lnTo>
                  <a:lnTo>
                    <a:pt x="3587153" y="1685340"/>
                  </a:lnTo>
                  <a:close/>
                </a:path>
              </a:pathLst>
            </a:custGeom>
            <a:solidFill>
              <a:srgbClr val="404040"/>
            </a:solidFill>
          </p:spPr>
          <p:txBody>
            <a:bodyPr wrap="square" lIns="0" tIns="0" rIns="0" bIns="0" rtlCol="0"/>
            <a:lstStyle/>
            <a:p>
              <a:pPr defTabSz="801188"/>
              <a:endParaRPr>
                <a:solidFill>
                  <a:prstClr val="black"/>
                </a:solidFill>
              </a:endParaRPr>
            </a:p>
          </p:txBody>
        </p:sp>
      </p:grpSp>
      <p:sp>
        <p:nvSpPr>
          <p:cNvPr id="13" name="object 13"/>
          <p:cNvSpPr txBox="1"/>
          <p:nvPr/>
        </p:nvSpPr>
        <p:spPr>
          <a:xfrm>
            <a:off x="3358129" y="2508730"/>
            <a:ext cx="2234959" cy="1211565"/>
          </a:xfrm>
          <a:prstGeom prst="rect">
            <a:avLst/>
          </a:prstGeom>
        </p:spPr>
        <p:txBody>
          <a:bodyPr vert="horz" wrap="square" lIns="0" tIns="11128" rIns="0" bIns="0" rtlCol="0">
            <a:spAutoFit/>
          </a:bodyPr>
          <a:lstStyle/>
          <a:p>
            <a:pPr marL="11128" defTabSz="801188">
              <a:spcBef>
                <a:spcPts val="88"/>
              </a:spcBef>
              <a:tabLst>
                <a:tab pos="2058048" algn="l"/>
              </a:tabLst>
            </a:pPr>
            <a:r>
              <a:rPr sz="2600" dirty="0">
                <a:solidFill>
                  <a:srgbClr val="2A2A2A"/>
                </a:solidFill>
                <a:latin typeface="IPAPGothic"/>
                <a:cs typeface="IPAPGothic"/>
              </a:rPr>
              <a:t>A	B</a:t>
            </a:r>
            <a:endParaRPr sz="2600">
              <a:solidFill>
                <a:prstClr val="black"/>
              </a:solidFill>
              <a:latin typeface="IPAPGothic"/>
              <a:cs typeface="IPAPGothic"/>
            </a:endParaRPr>
          </a:p>
        </p:txBody>
      </p:sp>
      <p:sp>
        <p:nvSpPr>
          <p:cNvPr id="14" name="object 14"/>
          <p:cNvSpPr/>
          <p:nvPr/>
        </p:nvSpPr>
        <p:spPr>
          <a:xfrm>
            <a:off x="3677983" y="2969877"/>
            <a:ext cx="1583367" cy="1449336"/>
          </a:xfrm>
          <a:custGeom>
            <a:avLst/>
            <a:gdLst/>
            <a:ahLst/>
            <a:cxnLst/>
            <a:rect l="l" t="t" r="r" b="b"/>
            <a:pathLst>
              <a:path w="1851660" h="1598295">
                <a:moveTo>
                  <a:pt x="1780330" y="61064"/>
                </a:moveTo>
                <a:lnTo>
                  <a:pt x="1734306" y="69566"/>
                </a:lnTo>
                <a:lnTo>
                  <a:pt x="0" y="1562404"/>
                </a:lnTo>
                <a:lnTo>
                  <a:pt x="30772" y="1598142"/>
                </a:lnTo>
                <a:lnTo>
                  <a:pt x="1765078" y="105306"/>
                </a:lnTo>
                <a:lnTo>
                  <a:pt x="1780330" y="61064"/>
                </a:lnTo>
                <a:close/>
              </a:path>
              <a:path w="1851660" h="1598295">
                <a:moveTo>
                  <a:pt x="1846913" y="12661"/>
                </a:moveTo>
                <a:lnTo>
                  <a:pt x="1800415" y="12661"/>
                </a:lnTo>
                <a:lnTo>
                  <a:pt x="1831174" y="48412"/>
                </a:lnTo>
                <a:lnTo>
                  <a:pt x="1765078" y="105306"/>
                </a:lnTo>
                <a:lnTo>
                  <a:pt x="1740115" y="177711"/>
                </a:lnTo>
                <a:lnTo>
                  <a:pt x="1738878" y="186996"/>
                </a:lnTo>
                <a:lnTo>
                  <a:pt x="1741214" y="195732"/>
                </a:lnTo>
                <a:lnTo>
                  <a:pt x="1746656" y="202953"/>
                </a:lnTo>
                <a:lnTo>
                  <a:pt x="1754733" y="207695"/>
                </a:lnTo>
                <a:lnTo>
                  <a:pt x="1764011" y="208933"/>
                </a:lnTo>
                <a:lnTo>
                  <a:pt x="1772743" y="206598"/>
                </a:lnTo>
                <a:lnTo>
                  <a:pt x="1779963" y="201161"/>
                </a:lnTo>
                <a:lnTo>
                  <a:pt x="1784705" y="193090"/>
                </a:lnTo>
                <a:lnTo>
                  <a:pt x="1846913" y="12661"/>
                </a:lnTo>
                <a:close/>
              </a:path>
              <a:path w="1851660" h="1598295">
                <a:moveTo>
                  <a:pt x="1809178" y="22847"/>
                </a:moveTo>
                <a:lnTo>
                  <a:pt x="1793506" y="22847"/>
                </a:lnTo>
                <a:lnTo>
                  <a:pt x="1820087" y="53720"/>
                </a:lnTo>
                <a:lnTo>
                  <a:pt x="1780330" y="61064"/>
                </a:lnTo>
                <a:lnTo>
                  <a:pt x="1765078" y="105306"/>
                </a:lnTo>
                <a:lnTo>
                  <a:pt x="1831174" y="48412"/>
                </a:lnTo>
                <a:lnTo>
                  <a:pt x="1809178" y="22847"/>
                </a:lnTo>
                <a:close/>
              </a:path>
              <a:path w="1851660" h="1598295">
                <a:moveTo>
                  <a:pt x="1851278" y="0"/>
                </a:moveTo>
                <a:lnTo>
                  <a:pt x="1650428" y="37096"/>
                </a:lnTo>
                <a:lnTo>
                  <a:pt x="1631530" y="64566"/>
                </a:lnTo>
                <a:lnTo>
                  <a:pt x="1635017" y="73254"/>
                </a:lnTo>
                <a:lnTo>
                  <a:pt x="1641346" y="79708"/>
                </a:lnTo>
                <a:lnTo>
                  <a:pt x="1649634" y="83319"/>
                </a:lnTo>
                <a:lnTo>
                  <a:pt x="1659001" y="83477"/>
                </a:lnTo>
                <a:lnTo>
                  <a:pt x="1734306" y="69566"/>
                </a:lnTo>
                <a:lnTo>
                  <a:pt x="1800415" y="12661"/>
                </a:lnTo>
                <a:lnTo>
                  <a:pt x="1846913" y="12661"/>
                </a:lnTo>
                <a:lnTo>
                  <a:pt x="1851278" y="0"/>
                </a:lnTo>
                <a:close/>
              </a:path>
              <a:path w="1851660" h="1598295">
                <a:moveTo>
                  <a:pt x="1800415" y="12661"/>
                </a:moveTo>
                <a:lnTo>
                  <a:pt x="1734306" y="69566"/>
                </a:lnTo>
                <a:lnTo>
                  <a:pt x="1780330" y="61064"/>
                </a:lnTo>
                <a:lnTo>
                  <a:pt x="1793506" y="22847"/>
                </a:lnTo>
                <a:lnTo>
                  <a:pt x="1809178" y="22847"/>
                </a:lnTo>
                <a:lnTo>
                  <a:pt x="1800415" y="12661"/>
                </a:lnTo>
                <a:close/>
              </a:path>
              <a:path w="1851660" h="1598295">
                <a:moveTo>
                  <a:pt x="1793506" y="22847"/>
                </a:moveTo>
                <a:lnTo>
                  <a:pt x="1780330" y="61064"/>
                </a:lnTo>
                <a:lnTo>
                  <a:pt x="1820087" y="53720"/>
                </a:lnTo>
                <a:lnTo>
                  <a:pt x="1793506" y="22847"/>
                </a:lnTo>
                <a:close/>
              </a:path>
            </a:pathLst>
          </a:custGeom>
          <a:solidFill>
            <a:srgbClr val="404040"/>
          </a:solidFill>
        </p:spPr>
        <p:txBody>
          <a:bodyPr wrap="square" lIns="0" tIns="0" rIns="0" bIns="0" rtlCol="0"/>
          <a:lstStyle/>
          <a:p>
            <a:pPr defTabSz="801188"/>
            <a:endParaRPr>
              <a:solidFill>
                <a:prstClr val="black"/>
              </a:solidFill>
            </a:endParaRPr>
          </a:p>
        </p:txBody>
      </p:sp>
      <p:sp>
        <p:nvSpPr>
          <p:cNvPr id="15" name="object 15"/>
          <p:cNvSpPr txBox="1"/>
          <p:nvPr/>
        </p:nvSpPr>
        <p:spPr>
          <a:xfrm>
            <a:off x="5922900" y="2559860"/>
            <a:ext cx="2295774" cy="288236"/>
          </a:xfrm>
          <a:prstGeom prst="rect">
            <a:avLst/>
          </a:prstGeom>
        </p:spPr>
        <p:txBody>
          <a:bodyPr vert="horz" wrap="square" lIns="0" tIns="11128" rIns="0" bIns="0" rtlCol="0">
            <a:spAutoFit/>
          </a:bodyPr>
          <a:lstStyle/>
          <a:p>
            <a:pPr marL="11128" defTabSz="801188">
              <a:spcBef>
                <a:spcPts val="88"/>
              </a:spcBef>
            </a:pPr>
            <a:r>
              <a:rPr spc="4" dirty="0">
                <a:solidFill>
                  <a:srgbClr val="00B050"/>
                </a:solidFill>
                <a:latin typeface="Arial"/>
                <a:cs typeface="Arial"/>
              </a:rPr>
              <a:t>more important than</a:t>
            </a:r>
            <a:r>
              <a:rPr spc="-61" dirty="0">
                <a:solidFill>
                  <a:srgbClr val="00B050"/>
                </a:solidFill>
                <a:latin typeface="Arial"/>
                <a:cs typeface="Arial"/>
              </a:rPr>
              <a:t> </a:t>
            </a:r>
            <a:r>
              <a:rPr dirty="0">
                <a:solidFill>
                  <a:srgbClr val="00B050"/>
                </a:solidFill>
                <a:latin typeface="Arial"/>
                <a:cs typeface="Arial"/>
              </a:rPr>
              <a:t>E</a:t>
            </a:r>
            <a:endParaRPr>
              <a:solidFill>
                <a:prstClr val="black"/>
              </a:solidFill>
              <a:latin typeface="Arial"/>
              <a:cs typeface="Arial"/>
            </a:endParaRPr>
          </a:p>
        </p:txBody>
      </p:sp>
      <p:sp>
        <p:nvSpPr>
          <p:cNvPr id="16" name="object 16"/>
          <p:cNvSpPr txBox="1"/>
          <p:nvPr/>
        </p:nvSpPr>
        <p:spPr>
          <a:xfrm>
            <a:off x="1437855" y="4349506"/>
            <a:ext cx="1568706" cy="411346"/>
          </a:xfrm>
          <a:prstGeom prst="rect">
            <a:avLst/>
          </a:prstGeom>
        </p:spPr>
        <p:txBody>
          <a:bodyPr vert="horz" wrap="square" lIns="0" tIns="11128" rIns="0" bIns="0" rtlCol="0">
            <a:spAutoFit/>
          </a:bodyPr>
          <a:lstStyle/>
          <a:p>
            <a:pPr marL="11128" defTabSz="801188">
              <a:spcBef>
                <a:spcPts val="88"/>
              </a:spcBef>
            </a:pPr>
            <a:r>
              <a:rPr sz="2600" spc="-9" dirty="0">
                <a:solidFill>
                  <a:srgbClr val="0070C0"/>
                </a:solidFill>
                <a:latin typeface="Arial"/>
                <a:cs typeface="Arial"/>
              </a:rPr>
              <a:t>#in-links:</a:t>
            </a:r>
            <a:r>
              <a:rPr sz="2600" spc="-88" dirty="0">
                <a:solidFill>
                  <a:srgbClr val="0070C0"/>
                </a:solidFill>
                <a:latin typeface="Arial"/>
                <a:cs typeface="Arial"/>
              </a:rPr>
              <a:t> </a:t>
            </a:r>
            <a:r>
              <a:rPr sz="2600" dirty="0">
                <a:solidFill>
                  <a:srgbClr val="0070C0"/>
                </a:solidFill>
                <a:latin typeface="Arial"/>
                <a:cs typeface="Arial"/>
              </a:rPr>
              <a:t>2</a:t>
            </a:r>
            <a:endParaRPr sz="2600">
              <a:solidFill>
                <a:prstClr val="black"/>
              </a:solidFill>
              <a:latin typeface="Arial"/>
              <a:cs typeface="Arial"/>
            </a:endParaRPr>
          </a:p>
        </p:txBody>
      </p:sp>
      <p:sp>
        <p:nvSpPr>
          <p:cNvPr id="17" name="object 17"/>
          <p:cNvSpPr txBox="1"/>
          <p:nvPr/>
        </p:nvSpPr>
        <p:spPr>
          <a:xfrm>
            <a:off x="3358132" y="4374380"/>
            <a:ext cx="4100139" cy="811456"/>
          </a:xfrm>
          <a:prstGeom prst="rect">
            <a:avLst/>
          </a:prstGeom>
        </p:spPr>
        <p:txBody>
          <a:bodyPr vert="horz" wrap="square" lIns="0" tIns="11128" rIns="0" bIns="0" rtlCol="0">
            <a:spAutoFit/>
          </a:bodyPr>
          <a:lstStyle/>
          <a:p>
            <a:pPr marL="11128" defTabSz="801188">
              <a:spcBef>
                <a:spcPts val="88"/>
              </a:spcBef>
              <a:tabLst>
                <a:tab pos="2049704" algn="l"/>
                <a:tab pos="2604414" algn="l"/>
              </a:tabLst>
            </a:pPr>
            <a:r>
              <a:rPr sz="2600" dirty="0">
                <a:solidFill>
                  <a:srgbClr val="2A2A2A"/>
                </a:solidFill>
                <a:latin typeface="IPAPGothic"/>
                <a:cs typeface="IPAPGothic"/>
              </a:rPr>
              <a:t>C	D	</a:t>
            </a:r>
            <a:r>
              <a:rPr sz="2600" spc="-9" dirty="0">
                <a:solidFill>
                  <a:srgbClr val="BA1C47"/>
                </a:solidFill>
                <a:latin typeface="Arial"/>
                <a:cs typeface="Arial"/>
              </a:rPr>
              <a:t>#in-links:</a:t>
            </a:r>
            <a:r>
              <a:rPr sz="2600" spc="-88" dirty="0">
                <a:solidFill>
                  <a:srgbClr val="BA1C47"/>
                </a:solidFill>
                <a:latin typeface="Arial"/>
                <a:cs typeface="Arial"/>
              </a:rPr>
              <a:t> </a:t>
            </a:r>
            <a:r>
              <a:rPr sz="2600" dirty="0">
                <a:solidFill>
                  <a:srgbClr val="BA1C47"/>
                </a:solidFill>
                <a:latin typeface="Arial"/>
                <a:cs typeface="Arial"/>
              </a:rPr>
              <a:t>2</a:t>
            </a:r>
            <a:endParaRPr sz="2600">
              <a:solidFill>
                <a:prstClr val="black"/>
              </a:solidFill>
              <a:latin typeface="Arial"/>
              <a:cs typeface="Arial"/>
            </a:endParaRPr>
          </a:p>
        </p:txBody>
      </p:sp>
      <p:sp>
        <p:nvSpPr>
          <p:cNvPr id="18" name="object 18"/>
          <p:cNvSpPr txBox="1"/>
          <p:nvPr/>
        </p:nvSpPr>
        <p:spPr>
          <a:xfrm>
            <a:off x="2171667" y="5132998"/>
            <a:ext cx="6345958" cy="1749025"/>
          </a:xfrm>
          <a:prstGeom prst="rect">
            <a:avLst/>
          </a:prstGeom>
        </p:spPr>
        <p:txBody>
          <a:bodyPr vert="horz" wrap="square" lIns="0" tIns="167470" rIns="0" bIns="0" rtlCol="0">
            <a:spAutoFit/>
          </a:bodyPr>
          <a:lstStyle/>
          <a:p>
            <a:pPr marL="11128" defTabSz="801188">
              <a:spcBef>
                <a:spcPts val="1319"/>
              </a:spcBef>
            </a:pPr>
            <a:r>
              <a:rPr sz="2600" dirty="0">
                <a:solidFill>
                  <a:srgbClr val="2A2A2A"/>
                </a:solidFill>
                <a:latin typeface="IPAPGothic"/>
                <a:cs typeface="IPAPGothic"/>
              </a:rPr>
              <a:t>E</a:t>
            </a:r>
            <a:endParaRPr sz="2600">
              <a:solidFill>
                <a:prstClr val="black"/>
              </a:solidFill>
              <a:latin typeface="IPAPGothic"/>
              <a:cs typeface="IPAPGothic"/>
            </a:endParaRPr>
          </a:p>
          <a:p>
            <a:pPr marL="153559" defTabSz="801188">
              <a:lnSpc>
                <a:spcPts val="3353"/>
              </a:lnSpc>
              <a:spcBef>
                <a:spcPts val="1394"/>
              </a:spcBef>
            </a:pPr>
            <a:r>
              <a:rPr sz="3000" b="1" dirty="0">
                <a:solidFill>
                  <a:srgbClr val="BA1C47"/>
                </a:solidFill>
                <a:latin typeface="Arial"/>
                <a:cs typeface="Arial"/>
              </a:rPr>
              <a:t>D </a:t>
            </a:r>
            <a:r>
              <a:rPr sz="3000" b="1" spc="-4" dirty="0">
                <a:solidFill>
                  <a:srgbClr val="BA1C47"/>
                </a:solidFill>
                <a:latin typeface="Arial"/>
                <a:cs typeface="Arial"/>
              </a:rPr>
              <a:t>is more </a:t>
            </a:r>
            <a:r>
              <a:rPr sz="3000" b="1" spc="-9" dirty="0">
                <a:solidFill>
                  <a:srgbClr val="BA1C47"/>
                </a:solidFill>
                <a:latin typeface="Arial"/>
                <a:cs typeface="Arial"/>
              </a:rPr>
              <a:t>important than</a:t>
            </a:r>
            <a:r>
              <a:rPr sz="3000" b="1" spc="-48" dirty="0">
                <a:solidFill>
                  <a:srgbClr val="BA1C47"/>
                </a:solidFill>
                <a:latin typeface="Arial"/>
                <a:cs typeface="Arial"/>
              </a:rPr>
              <a:t> </a:t>
            </a:r>
            <a:r>
              <a:rPr sz="3000" b="1" dirty="0">
                <a:solidFill>
                  <a:srgbClr val="BA1C47"/>
                </a:solidFill>
                <a:latin typeface="Arial"/>
                <a:cs typeface="Arial"/>
              </a:rPr>
              <a:t>C</a:t>
            </a:r>
            <a:endParaRPr sz="3000">
              <a:solidFill>
                <a:prstClr val="black"/>
              </a:solidFill>
              <a:latin typeface="Arial"/>
              <a:cs typeface="Arial"/>
            </a:endParaRPr>
          </a:p>
          <a:p>
            <a:pPr marL="163018" defTabSz="801188">
              <a:lnSpc>
                <a:spcPts val="2196"/>
              </a:lnSpc>
            </a:pPr>
            <a:r>
              <a:rPr sz="2000" spc="13" dirty="0">
                <a:solidFill>
                  <a:srgbClr val="BA1C47"/>
                </a:solidFill>
                <a:latin typeface="Arial"/>
                <a:cs typeface="Arial"/>
              </a:rPr>
              <a:t>because </a:t>
            </a:r>
            <a:r>
              <a:rPr sz="2000" dirty="0">
                <a:solidFill>
                  <a:srgbClr val="BA1C47"/>
                </a:solidFill>
                <a:latin typeface="Arial"/>
                <a:cs typeface="Arial"/>
              </a:rPr>
              <a:t>D is </a:t>
            </a:r>
            <a:r>
              <a:rPr sz="2000" spc="9" dirty="0">
                <a:solidFill>
                  <a:srgbClr val="BA1C47"/>
                </a:solidFill>
                <a:latin typeface="Arial"/>
                <a:cs typeface="Arial"/>
              </a:rPr>
              <a:t>linked by </a:t>
            </a:r>
            <a:r>
              <a:rPr sz="2000" spc="13" dirty="0">
                <a:solidFill>
                  <a:srgbClr val="BA1C47"/>
                </a:solidFill>
                <a:latin typeface="Arial"/>
                <a:cs typeface="Arial"/>
              </a:rPr>
              <a:t>more important node </a:t>
            </a:r>
            <a:r>
              <a:rPr sz="2000" spc="9" dirty="0">
                <a:solidFill>
                  <a:srgbClr val="BA1C47"/>
                </a:solidFill>
                <a:latin typeface="Arial"/>
                <a:cs typeface="Arial"/>
              </a:rPr>
              <a:t>(B) than</a:t>
            </a:r>
            <a:r>
              <a:rPr sz="2000" spc="100" dirty="0">
                <a:solidFill>
                  <a:srgbClr val="BA1C47"/>
                </a:solidFill>
                <a:latin typeface="Arial"/>
                <a:cs typeface="Arial"/>
              </a:rPr>
              <a:t> </a:t>
            </a:r>
            <a:r>
              <a:rPr sz="2000" dirty="0">
                <a:solidFill>
                  <a:srgbClr val="BA1C47"/>
                </a:solidFill>
                <a:latin typeface="Arial"/>
                <a:cs typeface="Arial"/>
              </a:rPr>
              <a:t>D</a:t>
            </a:r>
            <a:endParaRPr sz="2000">
              <a:solidFill>
                <a:prstClr val="black"/>
              </a:solidFill>
              <a:latin typeface="Arial"/>
              <a:cs typeface="Arial"/>
            </a:endParaRPr>
          </a:p>
        </p:txBody>
      </p:sp>
    </p:spTree>
    <p:extLst>
      <p:ext uri="{BB962C8B-B14F-4D97-AF65-F5344CB8AC3E}">
        <p14:creationId xmlns:p14="http://schemas.microsoft.com/office/powerpoint/2010/main" val="1678806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2675" y="541560"/>
            <a:ext cx="8296931" cy="2791569"/>
          </a:xfrm>
          <a:custGeom>
            <a:avLst/>
            <a:gdLst/>
            <a:ahLst/>
            <a:cxnLst/>
            <a:rect l="l" t="t" r="r" b="b"/>
            <a:pathLst>
              <a:path w="9702800" h="3078479">
                <a:moveTo>
                  <a:pt x="0" y="0"/>
                </a:moveTo>
                <a:lnTo>
                  <a:pt x="9702800" y="0"/>
                </a:lnTo>
                <a:lnTo>
                  <a:pt x="9702800" y="3078124"/>
                </a:lnTo>
                <a:lnTo>
                  <a:pt x="0" y="3078124"/>
                </a:lnTo>
                <a:lnTo>
                  <a:pt x="0" y="0"/>
                </a:lnTo>
                <a:close/>
              </a:path>
            </a:pathLst>
          </a:custGeom>
          <a:solidFill>
            <a:srgbClr val="FFCEE1">
              <a:alpha val="41178"/>
            </a:srgbClr>
          </a:solidFill>
        </p:spPr>
        <p:txBody>
          <a:bodyPr wrap="square" lIns="0" tIns="0" rIns="0" bIns="0" rtlCol="0"/>
          <a:lstStyle/>
          <a:p>
            <a:pPr defTabSz="801188"/>
            <a:endParaRPr sz="1400">
              <a:solidFill>
                <a:prstClr val="black"/>
              </a:solidFill>
            </a:endParaRPr>
          </a:p>
        </p:txBody>
      </p:sp>
      <p:sp>
        <p:nvSpPr>
          <p:cNvPr id="3" name="object 3"/>
          <p:cNvSpPr txBox="1"/>
          <p:nvPr/>
        </p:nvSpPr>
        <p:spPr>
          <a:xfrm>
            <a:off x="713005" y="183346"/>
            <a:ext cx="4758247"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Another interpretation of basic idea of</a:t>
            </a:r>
            <a:r>
              <a:rPr spc="35" dirty="0">
                <a:solidFill>
                  <a:srgbClr val="FFFFFF"/>
                </a:solidFill>
                <a:latin typeface="Arial"/>
                <a:cs typeface="Arial"/>
              </a:rPr>
              <a:t> </a:t>
            </a:r>
            <a:r>
              <a:rPr spc="9" dirty="0">
                <a:solidFill>
                  <a:srgbClr val="FFFFFF"/>
                </a:solidFill>
                <a:latin typeface="Arial"/>
                <a:cs typeface="Arial"/>
              </a:rPr>
              <a:t>PageRank</a:t>
            </a:r>
            <a:endParaRPr>
              <a:solidFill>
                <a:prstClr val="black"/>
              </a:solidFill>
              <a:latin typeface="Arial"/>
              <a:cs typeface="Arial"/>
            </a:endParaRPr>
          </a:p>
        </p:txBody>
      </p:sp>
      <p:sp>
        <p:nvSpPr>
          <p:cNvPr id="4" name="object 4"/>
          <p:cNvSpPr txBox="1">
            <a:spLocks noGrp="1"/>
          </p:cNvSpPr>
          <p:nvPr>
            <p:ph type="title"/>
          </p:nvPr>
        </p:nvSpPr>
        <p:spPr>
          <a:xfrm>
            <a:off x="639840" y="509028"/>
            <a:ext cx="7518822" cy="681450"/>
          </a:xfrm>
          <a:prstGeom prst="rect">
            <a:avLst/>
          </a:prstGeom>
        </p:spPr>
        <p:txBody>
          <a:bodyPr vert="horz" wrap="square" lIns="0" tIns="11128" rIns="0" bIns="0" rtlCol="0">
            <a:spAutoFit/>
          </a:bodyPr>
          <a:lstStyle/>
          <a:p>
            <a:pPr marL="33383">
              <a:spcBef>
                <a:spcPts val="88"/>
              </a:spcBef>
            </a:pPr>
            <a:r>
              <a:rPr sz="6300" spc="46" baseline="-19063" dirty="0">
                <a:solidFill>
                  <a:srgbClr val="BA1C47"/>
                </a:solidFill>
              </a:rPr>
              <a:t>1</a:t>
            </a:r>
            <a:r>
              <a:rPr sz="6300" spc="46" baseline="-18333" dirty="0">
                <a:solidFill>
                  <a:srgbClr val="BA1C47"/>
                </a:solidFill>
                <a:latin typeface="IPAPGothic"/>
                <a:cs typeface="IPAPGothic"/>
              </a:rPr>
              <a:t>．</a:t>
            </a:r>
            <a:r>
              <a:rPr sz="2100" b="0" spc="31" dirty="0">
                <a:solidFill>
                  <a:srgbClr val="2A2A2A"/>
                </a:solidFill>
              </a:rPr>
              <a:t>When </a:t>
            </a:r>
            <a:r>
              <a:rPr sz="2100" b="0" spc="-18" dirty="0">
                <a:solidFill>
                  <a:srgbClr val="2A2A2A"/>
                </a:solidFill>
              </a:rPr>
              <a:t>people </a:t>
            </a:r>
            <a:r>
              <a:rPr sz="2100" b="0" spc="-13" dirty="0">
                <a:solidFill>
                  <a:srgbClr val="2A2A2A"/>
                </a:solidFill>
              </a:rPr>
              <a:t>are </a:t>
            </a:r>
            <a:r>
              <a:rPr sz="2100" b="0" spc="-18" dirty="0">
                <a:solidFill>
                  <a:srgbClr val="2A2A2A"/>
                </a:solidFill>
              </a:rPr>
              <a:t>browsing </a:t>
            </a:r>
            <a:r>
              <a:rPr sz="2100" b="0" dirty="0">
                <a:solidFill>
                  <a:srgbClr val="2A2A2A"/>
                </a:solidFill>
              </a:rPr>
              <a:t>a </a:t>
            </a:r>
            <a:r>
              <a:rPr sz="2100" b="0" spc="-18" dirty="0">
                <a:solidFill>
                  <a:srgbClr val="2A2A2A"/>
                </a:solidFill>
              </a:rPr>
              <a:t>page, we </a:t>
            </a:r>
            <a:r>
              <a:rPr sz="2100" b="0" spc="-22" dirty="0">
                <a:solidFill>
                  <a:srgbClr val="2A2A2A"/>
                </a:solidFill>
              </a:rPr>
              <a:t>assume</a:t>
            </a:r>
            <a:r>
              <a:rPr sz="2100" b="0" spc="-153" dirty="0">
                <a:solidFill>
                  <a:srgbClr val="2A2A2A"/>
                </a:solidFill>
              </a:rPr>
              <a:t> </a:t>
            </a:r>
            <a:r>
              <a:rPr sz="2100" b="0" spc="-13" dirty="0">
                <a:solidFill>
                  <a:srgbClr val="2A2A2A"/>
                </a:solidFill>
              </a:rPr>
              <a:t>that</a:t>
            </a:r>
            <a:endParaRPr sz="2100"/>
          </a:p>
        </p:txBody>
      </p:sp>
      <p:sp>
        <p:nvSpPr>
          <p:cNvPr id="5" name="object 5"/>
          <p:cNvSpPr txBox="1"/>
          <p:nvPr/>
        </p:nvSpPr>
        <p:spPr>
          <a:xfrm>
            <a:off x="648058" y="1155322"/>
            <a:ext cx="7882628" cy="2208505"/>
          </a:xfrm>
          <a:prstGeom prst="rect">
            <a:avLst/>
          </a:prstGeom>
        </p:spPr>
        <p:txBody>
          <a:bodyPr vert="horz" wrap="square" lIns="0" tIns="11128" rIns="0" bIns="0" rtlCol="0">
            <a:spAutoFit/>
          </a:bodyPr>
          <a:lstStyle/>
          <a:p>
            <a:pPr marL="652633" defTabSz="801188">
              <a:lnSpc>
                <a:spcPts val="2516"/>
              </a:lnSpc>
              <a:spcBef>
                <a:spcPts val="88"/>
              </a:spcBef>
            </a:pPr>
            <a:r>
              <a:rPr sz="2100" spc="-13" dirty="0">
                <a:solidFill>
                  <a:srgbClr val="2A2A2A"/>
                </a:solidFill>
                <a:latin typeface="Arial"/>
                <a:cs typeface="Arial"/>
              </a:rPr>
              <a:t>they </a:t>
            </a:r>
            <a:r>
              <a:rPr sz="2100" spc="-18" dirty="0">
                <a:solidFill>
                  <a:srgbClr val="BA1C47"/>
                </a:solidFill>
                <a:latin typeface="Arial"/>
                <a:cs typeface="Arial"/>
              </a:rPr>
              <a:t>randomly select </a:t>
            </a:r>
            <a:r>
              <a:rPr sz="2100" spc="-13" dirty="0">
                <a:solidFill>
                  <a:srgbClr val="BA1C47"/>
                </a:solidFill>
                <a:latin typeface="Arial"/>
                <a:cs typeface="Arial"/>
              </a:rPr>
              <a:t>links </a:t>
            </a:r>
            <a:r>
              <a:rPr sz="2100" spc="-9" dirty="0">
                <a:solidFill>
                  <a:srgbClr val="BA1C47"/>
                </a:solidFill>
                <a:latin typeface="Arial"/>
                <a:cs typeface="Arial"/>
              </a:rPr>
              <a:t>in it </a:t>
            </a:r>
            <a:r>
              <a:rPr sz="2100" spc="-9" dirty="0">
                <a:solidFill>
                  <a:srgbClr val="2A2A2A"/>
                </a:solidFill>
                <a:latin typeface="Arial"/>
                <a:cs typeface="Arial"/>
              </a:rPr>
              <a:t>for </a:t>
            </a:r>
            <a:r>
              <a:rPr sz="2100" spc="-18" dirty="0">
                <a:solidFill>
                  <a:srgbClr val="2A2A2A"/>
                </a:solidFill>
                <a:latin typeface="Arial"/>
                <a:cs typeface="Arial"/>
              </a:rPr>
              <a:t>next</a:t>
            </a:r>
            <a:r>
              <a:rPr sz="2100" spc="-127" dirty="0">
                <a:solidFill>
                  <a:srgbClr val="2A2A2A"/>
                </a:solidFill>
                <a:latin typeface="Arial"/>
                <a:cs typeface="Arial"/>
              </a:rPr>
              <a:t> </a:t>
            </a:r>
            <a:r>
              <a:rPr sz="2100" spc="-18" dirty="0">
                <a:solidFill>
                  <a:srgbClr val="2A2A2A"/>
                </a:solidFill>
                <a:latin typeface="Arial"/>
                <a:cs typeface="Arial"/>
              </a:rPr>
              <a:t>browsing</a:t>
            </a:r>
            <a:endParaRPr sz="2100" dirty="0">
              <a:solidFill>
                <a:prstClr val="black"/>
              </a:solidFill>
              <a:latin typeface="Arial"/>
              <a:cs typeface="Arial"/>
            </a:endParaRPr>
          </a:p>
          <a:p>
            <a:pPr marL="692693" marR="161908" indent="-637053" defTabSz="801188">
              <a:lnSpc>
                <a:spcPct val="86100"/>
              </a:lnSpc>
              <a:spcBef>
                <a:spcPts val="316"/>
              </a:spcBef>
              <a:buClr>
                <a:srgbClr val="BA1C47"/>
              </a:buClr>
              <a:buSzPct val="182142"/>
              <a:buFont typeface="Arial"/>
              <a:buAutoNum type="arabicPeriod" startAt="2"/>
              <a:tabLst>
                <a:tab pos="692693" algn="l"/>
              </a:tabLst>
            </a:pPr>
            <a:r>
              <a:rPr sz="2100" spc="-18" dirty="0">
                <a:solidFill>
                  <a:srgbClr val="2A2A2A"/>
                </a:solidFill>
                <a:latin typeface="Arial"/>
                <a:cs typeface="Arial"/>
              </a:rPr>
              <a:t>People </a:t>
            </a:r>
            <a:r>
              <a:rPr sz="2100" spc="-13" dirty="0">
                <a:solidFill>
                  <a:srgbClr val="2A2A2A"/>
                </a:solidFill>
                <a:latin typeface="Arial"/>
                <a:cs typeface="Arial"/>
              </a:rPr>
              <a:t>are </a:t>
            </a:r>
            <a:r>
              <a:rPr sz="2100" spc="-13" dirty="0">
                <a:solidFill>
                  <a:srgbClr val="BA1C47"/>
                </a:solidFill>
                <a:latin typeface="Arial"/>
                <a:cs typeface="Arial"/>
              </a:rPr>
              <a:t>likely </a:t>
            </a:r>
            <a:r>
              <a:rPr sz="2100" spc="-4" dirty="0">
                <a:solidFill>
                  <a:srgbClr val="BA1C47"/>
                </a:solidFill>
                <a:latin typeface="Arial"/>
                <a:cs typeface="Arial"/>
              </a:rPr>
              <a:t>to </a:t>
            </a:r>
            <a:r>
              <a:rPr sz="2100" spc="-18" dirty="0">
                <a:solidFill>
                  <a:srgbClr val="BA1C47"/>
                </a:solidFill>
                <a:latin typeface="Arial"/>
                <a:cs typeface="Arial"/>
              </a:rPr>
              <a:t>move </a:t>
            </a:r>
            <a:r>
              <a:rPr sz="2100" spc="-13" dirty="0">
                <a:solidFill>
                  <a:srgbClr val="BA1C47"/>
                </a:solidFill>
                <a:latin typeface="Arial"/>
                <a:cs typeface="Arial"/>
              </a:rPr>
              <a:t>from </a:t>
            </a:r>
            <a:r>
              <a:rPr sz="2100" spc="-18" dirty="0">
                <a:solidFill>
                  <a:srgbClr val="BA1C47"/>
                </a:solidFill>
                <a:latin typeface="Arial"/>
                <a:cs typeface="Arial"/>
              </a:rPr>
              <a:t>more important</a:t>
            </a:r>
            <a:r>
              <a:rPr sz="2100" spc="-145" dirty="0">
                <a:solidFill>
                  <a:srgbClr val="BA1C47"/>
                </a:solidFill>
                <a:latin typeface="Arial"/>
                <a:cs typeface="Arial"/>
              </a:rPr>
              <a:t> </a:t>
            </a:r>
            <a:r>
              <a:rPr sz="2100" spc="-18" dirty="0">
                <a:solidFill>
                  <a:srgbClr val="BA1C47"/>
                </a:solidFill>
                <a:latin typeface="Arial"/>
                <a:cs typeface="Arial"/>
              </a:rPr>
              <a:t>pages </a:t>
            </a:r>
            <a:r>
              <a:rPr sz="2100" spc="-18" dirty="0">
                <a:solidFill>
                  <a:srgbClr val="2A2A2A"/>
                </a:solidFill>
                <a:latin typeface="Arial"/>
                <a:cs typeface="Arial"/>
              </a:rPr>
              <a:t> </a:t>
            </a:r>
            <a:r>
              <a:rPr sz="2100" spc="-4" dirty="0">
                <a:solidFill>
                  <a:srgbClr val="2A2A2A"/>
                </a:solidFill>
                <a:latin typeface="Arial"/>
                <a:cs typeface="Arial"/>
              </a:rPr>
              <a:t>to </a:t>
            </a:r>
            <a:r>
              <a:rPr sz="2100" dirty="0">
                <a:solidFill>
                  <a:srgbClr val="2A2A2A"/>
                </a:solidFill>
                <a:latin typeface="Arial"/>
                <a:cs typeface="Arial"/>
              </a:rPr>
              <a:t>a </a:t>
            </a:r>
            <a:r>
              <a:rPr sz="2100" spc="-13" dirty="0">
                <a:solidFill>
                  <a:srgbClr val="2A2A2A"/>
                </a:solidFill>
                <a:latin typeface="Arial"/>
                <a:cs typeface="Arial"/>
              </a:rPr>
              <a:t>page than less </a:t>
            </a:r>
            <a:r>
              <a:rPr sz="2100" spc="-18" dirty="0">
                <a:solidFill>
                  <a:srgbClr val="2A2A2A"/>
                </a:solidFill>
                <a:latin typeface="Arial"/>
                <a:cs typeface="Arial"/>
              </a:rPr>
              <a:t>important ones, following</a:t>
            </a:r>
            <a:r>
              <a:rPr sz="2100" spc="-123" dirty="0">
                <a:solidFill>
                  <a:srgbClr val="2A2A2A"/>
                </a:solidFill>
                <a:latin typeface="Arial"/>
                <a:cs typeface="Arial"/>
              </a:rPr>
              <a:t> </a:t>
            </a:r>
            <a:r>
              <a:rPr sz="2100" spc="-18" dirty="0">
                <a:solidFill>
                  <a:srgbClr val="2A2A2A"/>
                </a:solidFill>
                <a:latin typeface="Arial"/>
                <a:cs typeface="Arial"/>
              </a:rPr>
              <a:t>links.</a:t>
            </a:r>
            <a:endParaRPr sz="2100" dirty="0">
              <a:solidFill>
                <a:prstClr val="black"/>
              </a:solidFill>
              <a:latin typeface="Arial"/>
              <a:cs typeface="Arial"/>
            </a:endParaRPr>
          </a:p>
          <a:p>
            <a:pPr marL="699925" indent="-644844" defTabSz="801188">
              <a:lnSpc>
                <a:spcPts val="5007"/>
              </a:lnSpc>
              <a:buClr>
                <a:srgbClr val="BA1C47"/>
              </a:buClr>
              <a:buSzPct val="175862"/>
              <a:buFont typeface="Arial"/>
              <a:buAutoNum type="arabicPeriod" startAt="2"/>
              <a:tabLst>
                <a:tab pos="700482" algn="l"/>
              </a:tabLst>
            </a:pPr>
            <a:r>
              <a:rPr sz="2500" spc="-18" dirty="0">
                <a:solidFill>
                  <a:srgbClr val="2A2A2A"/>
                </a:solidFill>
                <a:latin typeface="Arial"/>
                <a:cs typeface="Arial"/>
              </a:rPr>
              <a:t>People </a:t>
            </a:r>
            <a:r>
              <a:rPr sz="2500" spc="-13" dirty="0">
                <a:solidFill>
                  <a:srgbClr val="2A2A2A"/>
                </a:solidFill>
                <a:latin typeface="Arial"/>
                <a:cs typeface="Arial"/>
              </a:rPr>
              <a:t>are </a:t>
            </a:r>
            <a:r>
              <a:rPr sz="2500" spc="-18" dirty="0">
                <a:solidFill>
                  <a:srgbClr val="2A2A2A"/>
                </a:solidFill>
                <a:latin typeface="Arial"/>
                <a:cs typeface="Arial"/>
              </a:rPr>
              <a:t>more </a:t>
            </a:r>
            <a:r>
              <a:rPr sz="2500" spc="-13" dirty="0">
                <a:solidFill>
                  <a:srgbClr val="BA1C47"/>
                </a:solidFill>
                <a:latin typeface="Arial"/>
                <a:cs typeface="Arial"/>
              </a:rPr>
              <a:t>likely </a:t>
            </a:r>
            <a:r>
              <a:rPr sz="2500" spc="-4" dirty="0">
                <a:solidFill>
                  <a:srgbClr val="BA1C47"/>
                </a:solidFill>
                <a:latin typeface="Arial"/>
                <a:cs typeface="Arial"/>
              </a:rPr>
              <a:t>to </a:t>
            </a:r>
            <a:r>
              <a:rPr sz="2500" spc="-13" dirty="0">
                <a:solidFill>
                  <a:srgbClr val="BA1C47"/>
                </a:solidFill>
                <a:latin typeface="Arial"/>
                <a:cs typeface="Arial"/>
              </a:rPr>
              <a:t>visit </a:t>
            </a:r>
            <a:r>
              <a:rPr sz="2500" spc="-18" dirty="0">
                <a:solidFill>
                  <a:srgbClr val="2A2A2A"/>
                </a:solidFill>
                <a:latin typeface="Arial"/>
                <a:cs typeface="Arial"/>
              </a:rPr>
              <a:t>more </a:t>
            </a:r>
            <a:r>
              <a:rPr sz="2500" spc="-18" dirty="0">
                <a:solidFill>
                  <a:srgbClr val="BA1C47"/>
                </a:solidFill>
                <a:latin typeface="Arial"/>
                <a:cs typeface="Arial"/>
              </a:rPr>
              <a:t>important</a:t>
            </a:r>
            <a:r>
              <a:rPr sz="2500" spc="-118" dirty="0">
                <a:solidFill>
                  <a:srgbClr val="BA1C47"/>
                </a:solidFill>
                <a:latin typeface="Arial"/>
                <a:cs typeface="Arial"/>
              </a:rPr>
              <a:t> </a:t>
            </a:r>
            <a:r>
              <a:rPr sz="2500" spc="-22" dirty="0">
                <a:solidFill>
                  <a:srgbClr val="BA1C47"/>
                </a:solidFill>
                <a:latin typeface="Arial"/>
                <a:cs typeface="Arial"/>
              </a:rPr>
              <a:t>pages</a:t>
            </a:r>
            <a:endParaRPr sz="2500" dirty="0">
              <a:solidFill>
                <a:prstClr val="black"/>
              </a:solidFill>
              <a:latin typeface="Arial"/>
              <a:cs typeface="Arial"/>
            </a:endParaRPr>
          </a:p>
        </p:txBody>
      </p:sp>
      <p:grpSp>
        <p:nvGrpSpPr>
          <p:cNvPr id="6" name="object 6"/>
          <p:cNvGrpSpPr/>
          <p:nvPr/>
        </p:nvGrpSpPr>
        <p:grpSpPr>
          <a:xfrm>
            <a:off x="2648653" y="3553446"/>
            <a:ext cx="3281305" cy="2565272"/>
            <a:chOff x="3097453" y="3918661"/>
            <a:chExt cx="3837304" cy="2828925"/>
          </a:xfrm>
        </p:grpSpPr>
        <p:sp>
          <p:nvSpPr>
            <p:cNvPr id="7" name="object 7"/>
            <p:cNvSpPr/>
            <p:nvPr/>
          </p:nvSpPr>
          <p:spPr>
            <a:xfrm>
              <a:off x="3877271" y="3950728"/>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sz="1400">
                <a:solidFill>
                  <a:prstClr val="black"/>
                </a:solidFill>
              </a:endParaRPr>
            </a:p>
          </p:txBody>
        </p:sp>
        <p:sp>
          <p:nvSpPr>
            <p:cNvPr id="8" name="object 8"/>
            <p:cNvSpPr/>
            <p:nvPr/>
          </p:nvSpPr>
          <p:spPr>
            <a:xfrm>
              <a:off x="3877271" y="603039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7166">
              <a:solidFill>
                <a:srgbClr val="404040"/>
              </a:solidFill>
            </a:ln>
          </p:spPr>
          <p:txBody>
            <a:bodyPr wrap="square" lIns="0" tIns="0" rIns="0" bIns="0" rtlCol="0"/>
            <a:lstStyle/>
            <a:p>
              <a:pPr defTabSz="801188"/>
              <a:endParaRPr sz="1400">
                <a:solidFill>
                  <a:prstClr val="black"/>
                </a:solidFill>
              </a:endParaRPr>
            </a:p>
          </p:txBody>
        </p:sp>
        <p:sp>
          <p:nvSpPr>
            <p:cNvPr id="9" name="object 9"/>
            <p:cNvSpPr/>
            <p:nvPr/>
          </p:nvSpPr>
          <p:spPr>
            <a:xfrm>
              <a:off x="4117945" y="4643945"/>
              <a:ext cx="212090" cy="1386840"/>
            </a:xfrm>
            <a:custGeom>
              <a:avLst/>
              <a:gdLst/>
              <a:ahLst/>
              <a:cxnLst/>
              <a:rect l="l" t="t" r="r" b="b"/>
              <a:pathLst>
                <a:path w="212089" h="1386839">
                  <a:moveTo>
                    <a:pt x="20374" y="1174860"/>
                  </a:moveTo>
                  <a:lnTo>
                    <a:pt x="11510" y="1177886"/>
                  </a:lnTo>
                  <a:lnTo>
                    <a:pt x="4514" y="1184107"/>
                  </a:lnTo>
                  <a:lnTo>
                    <a:pt x="586" y="1192247"/>
                  </a:lnTo>
                  <a:lnTo>
                    <a:pt x="0" y="1201268"/>
                  </a:lnTo>
                  <a:lnTo>
                    <a:pt x="3026" y="1210132"/>
                  </a:lnTo>
                  <a:lnTo>
                    <a:pt x="105934" y="1386560"/>
                  </a:lnTo>
                  <a:lnTo>
                    <a:pt x="133239" y="1339748"/>
                  </a:lnTo>
                  <a:lnTo>
                    <a:pt x="82350" y="1339748"/>
                  </a:lnTo>
                  <a:lnTo>
                    <a:pt x="82350" y="1252517"/>
                  </a:lnTo>
                  <a:lnTo>
                    <a:pt x="43768" y="1186370"/>
                  </a:lnTo>
                  <a:lnTo>
                    <a:pt x="37540" y="1179374"/>
                  </a:lnTo>
                  <a:lnTo>
                    <a:pt x="29396" y="1175446"/>
                  </a:lnTo>
                  <a:lnTo>
                    <a:pt x="20374" y="1174860"/>
                  </a:lnTo>
                  <a:close/>
                </a:path>
                <a:path w="212089" h="1386839">
                  <a:moveTo>
                    <a:pt x="82350" y="1252517"/>
                  </a:moveTo>
                  <a:lnTo>
                    <a:pt x="82350" y="1339748"/>
                  </a:lnTo>
                  <a:lnTo>
                    <a:pt x="129518" y="1339748"/>
                  </a:lnTo>
                  <a:lnTo>
                    <a:pt x="129518" y="1327873"/>
                  </a:lnTo>
                  <a:lnTo>
                    <a:pt x="85564" y="1327873"/>
                  </a:lnTo>
                  <a:lnTo>
                    <a:pt x="105934" y="1292949"/>
                  </a:lnTo>
                  <a:lnTo>
                    <a:pt x="82350" y="1252517"/>
                  </a:lnTo>
                  <a:close/>
                </a:path>
                <a:path w="212089" h="1386839">
                  <a:moveTo>
                    <a:pt x="191495" y="1174860"/>
                  </a:moveTo>
                  <a:lnTo>
                    <a:pt x="182473" y="1175446"/>
                  </a:lnTo>
                  <a:lnTo>
                    <a:pt x="174329" y="1179374"/>
                  </a:lnTo>
                  <a:lnTo>
                    <a:pt x="168101" y="1186370"/>
                  </a:lnTo>
                  <a:lnTo>
                    <a:pt x="129518" y="1252517"/>
                  </a:lnTo>
                  <a:lnTo>
                    <a:pt x="129518" y="1339748"/>
                  </a:lnTo>
                  <a:lnTo>
                    <a:pt x="133239" y="1339748"/>
                  </a:lnTo>
                  <a:lnTo>
                    <a:pt x="208842" y="1210132"/>
                  </a:lnTo>
                  <a:lnTo>
                    <a:pt x="211869" y="1201268"/>
                  </a:lnTo>
                  <a:lnTo>
                    <a:pt x="211282" y="1192247"/>
                  </a:lnTo>
                  <a:lnTo>
                    <a:pt x="207355" y="1184107"/>
                  </a:lnTo>
                  <a:lnTo>
                    <a:pt x="200359" y="1177886"/>
                  </a:lnTo>
                  <a:lnTo>
                    <a:pt x="191495" y="1174860"/>
                  </a:lnTo>
                  <a:close/>
                </a:path>
                <a:path w="212089" h="1386839">
                  <a:moveTo>
                    <a:pt x="105934" y="1292949"/>
                  </a:moveTo>
                  <a:lnTo>
                    <a:pt x="85564" y="1327873"/>
                  </a:lnTo>
                  <a:lnTo>
                    <a:pt x="126305" y="1327873"/>
                  </a:lnTo>
                  <a:lnTo>
                    <a:pt x="105934" y="1292949"/>
                  </a:lnTo>
                  <a:close/>
                </a:path>
                <a:path w="212089" h="1386839">
                  <a:moveTo>
                    <a:pt x="129518" y="1252517"/>
                  </a:moveTo>
                  <a:lnTo>
                    <a:pt x="105934" y="1292949"/>
                  </a:lnTo>
                  <a:lnTo>
                    <a:pt x="126305" y="1327873"/>
                  </a:lnTo>
                  <a:lnTo>
                    <a:pt x="129518" y="1327873"/>
                  </a:lnTo>
                  <a:lnTo>
                    <a:pt x="129518" y="1252517"/>
                  </a:lnTo>
                  <a:close/>
                </a:path>
                <a:path w="212089" h="1386839">
                  <a:moveTo>
                    <a:pt x="129518" y="0"/>
                  </a:moveTo>
                  <a:lnTo>
                    <a:pt x="82350" y="0"/>
                  </a:lnTo>
                  <a:lnTo>
                    <a:pt x="82350" y="1252517"/>
                  </a:lnTo>
                  <a:lnTo>
                    <a:pt x="105934" y="1292949"/>
                  </a:lnTo>
                  <a:lnTo>
                    <a:pt x="129518" y="1252517"/>
                  </a:lnTo>
                  <a:lnTo>
                    <a:pt x="129518" y="0"/>
                  </a:lnTo>
                  <a:close/>
                </a:path>
              </a:pathLst>
            </a:custGeom>
            <a:solidFill>
              <a:srgbClr val="404040"/>
            </a:solidFill>
          </p:spPr>
          <p:txBody>
            <a:bodyPr wrap="square" lIns="0" tIns="0" rIns="0" bIns="0" rtlCol="0"/>
            <a:lstStyle/>
            <a:p>
              <a:pPr defTabSz="801188"/>
              <a:endParaRPr sz="1400">
                <a:solidFill>
                  <a:prstClr val="black"/>
                </a:solidFill>
              </a:endParaRPr>
            </a:p>
          </p:txBody>
        </p:sp>
        <p:sp>
          <p:nvSpPr>
            <p:cNvPr id="10" name="object 10"/>
            <p:cNvSpPr/>
            <p:nvPr/>
          </p:nvSpPr>
          <p:spPr>
            <a:xfrm>
              <a:off x="6209017" y="3950728"/>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64011">
              <a:solidFill>
                <a:srgbClr val="BA1C47"/>
              </a:solidFill>
            </a:ln>
          </p:spPr>
          <p:txBody>
            <a:bodyPr wrap="square" lIns="0" tIns="0" rIns="0" bIns="0" rtlCol="0"/>
            <a:lstStyle/>
            <a:p>
              <a:pPr defTabSz="801188"/>
              <a:endParaRPr sz="1400">
                <a:solidFill>
                  <a:prstClr val="black"/>
                </a:solidFill>
              </a:endParaRPr>
            </a:p>
          </p:txBody>
        </p:sp>
        <p:sp>
          <p:nvSpPr>
            <p:cNvPr id="11" name="object 11"/>
            <p:cNvSpPr/>
            <p:nvPr/>
          </p:nvSpPr>
          <p:spPr>
            <a:xfrm>
              <a:off x="6209017" y="6030391"/>
              <a:ext cx="693420" cy="693420"/>
            </a:xfrm>
            <a:custGeom>
              <a:avLst/>
              <a:gdLst/>
              <a:ahLst/>
              <a:cxnLst/>
              <a:rect l="l" t="t" r="r" b="b"/>
              <a:pathLst>
                <a:path w="693420"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sz="1400">
                <a:solidFill>
                  <a:prstClr val="black"/>
                </a:solidFill>
              </a:endParaRPr>
            </a:p>
          </p:txBody>
        </p:sp>
        <p:sp>
          <p:nvSpPr>
            <p:cNvPr id="12" name="object 12"/>
            <p:cNvSpPr/>
            <p:nvPr/>
          </p:nvSpPr>
          <p:spPr>
            <a:xfrm>
              <a:off x="3097453" y="4096880"/>
              <a:ext cx="3658870" cy="2386330"/>
            </a:xfrm>
            <a:custGeom>
              <a:avLst/>
              <a:gdLst/>
              <a:ahLst/>
              <a:cxnLst/>
              <a:rect l="l" t="t" r="r" b="b"/>
              <a:pathLst>
                <a:path w="3658870" h="2386329">
                  <a:moveTo>
                    <a:pt x="779919" y="2280132"/>
                  </a:moveTo>
                  <a:lnTo>
                    <a:pt x="739482" y="2256548"/>
                  </a:lnTo>
                  <a:lnTo>
                    <a:pt x="603504" y="2177211"/>
                  </a:lnTo>
                  <a:lnTo>
                    <a:pt x="594639" y="2174189"/>
                  </a:lnTo>
                  <a:lnTo>
                    <a:pt x="585609" y="2174773"/>
                  </a:lnTo>
                  <a:lnTo>
                    <a:pt x="577469" y="2178710"/>
                  </a:lnTo>
                  <a:lnTo>
                    <a:pt x="571246" y="2185695"/>
                  </a:lnTo>
                  <a:lnTo>
                    <a:pt x="568223" y="2194572"/>
                  </a:lnTo>
                  <a:lnTo>
                    <a:pt x="568807" y="2203589"/>
                  </a:lnTo>
                  <a:lnTo>
                    <a:pt x="572744" y="2211730"/>
                  </a:lnTo>
                  <a:lnTo>
                    <a:pt x="579742" y="2217953"/>
                  </a:lnTo>
                  <a:lnTo>
                    <a:pt x="645883" y="2256548"/>
                  </a:lnTo>
                  <a:lnTo>
                    <a:pt x="0" y="2256548"/>
                  </a:lnTo>
                  <a:lnTo>
                    <a:pt x="0" y="2303716"/>
                  </a:lnTo>
                  <a:lnTo>
                    <a:pt x="645883" y="2303716"/>
                  </a:lnTo>
                  <a:lnTo>
                    <a:pt x="579742" y="2342299"/>
                  </a:lnTo>
                  <a:lnTo>
                    <a:pt x="572744" y="2348522"/>
                  </a:lnTo>
                  <a:lnTo>
                    <a:pt x="568807" y="2356662"/>
                  </a:lnTo>
                  <a:lnTo>
                    <a:pt x="568223" y="2365692"/>
                  </a:lnTo>
                  <a:lnTo>
                    <a:pt x="571246" y="2374557"/>
                  </a:lnTo>
                  <a:lnTo>
                    <a:pt x="577469" y="2381554"/>
                  </a:lnTo>
                  <a:lnTo>
                    <a:pt x="585609" y="2385479"/>
                  </a:lnTo>
                  <a:lnTo>
                    <a:pt x="594639" y="2386063"/>
                  </a:lnTo>
                  <a:lnTo>
                    <a:pt x="603504" y="2383040"/>
                  </a:lnTo>
                  <a:lnTo>
                    <a:pt x="779919" y="2280132"/>
                  </a:lnTo>
                  <a:close/>
                </a:path>
                <a:path w="3658870" h="2386329">
                  <a:moveTo>
                    <a:pt x="3018066" y="294995"/>
                  </a:moveTo>
                  <a:lnTo>
                    <a:pt x="2977629" y="271399"/>
                  </a:lnTo>
                  <a:lnTo>
                    <a:pt x="1536052" y="271399"/>
                  </a:lnTo>
                  <a:lnTo>
                    <a:pt x="1536052" y="318566"/>
                  </a:lnTo>
                  <a:lnTo>
                    <a:pt x="2977642" y="318566"/>
                  </a:lnTo>
                  <a:lnTo>
                    <a:pt x="3018066" y="294995"/>
                  </a:lnTo>
                  <a:close/>
                </a:path>
                <a:path w="3658870" h="2386329">
                  <a:moveTo>
                    <a:pt x="3090621" y="82346"/>
                  </a:moveTo>
                  <a:lnTo>
                    <a:pt x="1606956" y="82346"/>
                  </a:lnTo>
                  <a:lnTo>
                    <a:pt x="1673110" y="43751"/>
                  </a:lnTo>
                  <a:lnTo>
                    <a:pt x="1680095" y="37541"/>
                  </a:lnTo>
                  <a:lnTo>
                    <a:pt x="1684032" y="29400"/>
                  </a:lnTo>
                  <a:lnTo>
                    <a:pt x="1684616" y="20370"/>
                  </a:lnTo>
                  <a:lnTo>
                    <a:pt x="1681607" y="11506"/>
                  </a:lnTo>
                  <a:lnTo>
                    <a:pt x="1675371" y="4521"/>
                  </a:lnTo>
                  <a:lnTo>
                    <a:pt x="1667230" y="584"/>
                  </a:lnTo>
                  <a:lnTo>
                    <a:pt x="1658200" y="0"/>
                  </a:lnTo>
                  <a:lnTo>
                    <a:pt x="1649349" y="3009"/>
                  </a:lnTo>
                  <a:lnTo>
                    <a:pt x="1472933" y="105930"/>
                  </a:lnTo>
                  <a:lnTo>
                    <a:pt x="1649349" y="208838"/>
                  </a:lnTo>
                  <a:lnTo>
                    <a:pt x="1658200" y="211874"/>
                  </a:lnTo>
                  <a:lnTo>
                    <a:pt x="1667230" y="211277"/>
                  </a:lnTo>
                  <a:lnTo>
                    <a:pt x="1675371" y="207352"/>
                  </a:lnTo>
                  <a:lnTo>
                    <a:pt x="1681607" y="200355"/>
                  </a:lnTo>
                  <a:lnTo>
                    <a:pt x="1684616" y="191503"/>
                  </a:lnTo>
                  <a:lnTo>
                    <a:pt x="1684032" y="182473"/>
                  </a:lnTo>
                  <a:lnTo>
                    <a:pt x="1680095" y="174332"/>
                  </a:lnTo>
                  <a:lnTo>
                    <a:pt x="1673110" y="168097"/>
                  </a:lnTo>
                  <a:lnTo>
                    <a:pt x="1606969" y="129514"/>
                  </a:lnTo>
                  <a:lnTo>
                    <a:pt x="3090621" y="129501"/>
                  </a:lnTo>
                  <a:lnTo>
                    <a:pt x="3090621" y="82346"/>
                  </a:lnTo>
                  <a:close/>
                </a:path>
                <a:path w="3658870" h="2386329">
                  <a:moveTo>
                    <a:pt x="3111677" y="294982"/>
                  </a:moveTo>
                  <a:lnTo>
                    <a:pt x="3071241" y="271399"/>
                  </a:lnTo>
                  <a:lnTo>
                    <a:pt x="2935249" y="192074"/>
                  </a:lnTo>
                  <a:lnTo>
                    <a:pt x="2926384" y="189052"/>
                  </a:lnTo>
                  <a:lnTo>
                    <a:pt x="2917367" y="189649"/>
                  </a:lnTo>
                  <a:lnTo>
                    <a:pt x="2909214" y="193573"/>
                  </a:lnTo>
                  <a:lnTo>
                    <a:pt x="2903004" y="200571"/>
                  </a:lnTo>
                  <a:lnTo>
                    <a:pt x="2899968" y="209423"/>
                  </a:lnTo>
                  <a:lnTo>
                    <a:pt x="2900553" y="218452"/>
                  </a:lnTo>
                  <a:lnTo>
                    <a:pt x="2904490" y="226593"/>
                  </a:lnTo>
                  <a:lnTo>
                    <a:pt x="2911487" y="232816"/>
                  </a:lnTo>
                  <a:lnTo>
                    <a:pt x="2977629" y="271399"/>
                  </a:lnTo>
                  <a:lnTo>
                    <a:pt x="3018066" y="294982"/>
                  </a:lnTo>
                  <a:lnTo>
                    <a:pt x="3052991" y="274612"/>
                  </a:lnTo>
                  <a:lnTo>
                    <a:pt x="3018066" y="294995"/>
                  </a:lnTo>
                  <a:lnTo>
                    <a:pt x="2911487" y="357162"/>
                  </a:lnTo>
                  <a:lnTo>
                    <a:pt x="2904490" y="363385"/>
                  </a:lnTo>
                  <a:lnTo>
                    <a:pt x="2900553" y="371525"/>
                  </a:lnTo>
                  <a:lnTo>
                    <a:pt x="2899968" y="380555"/>
                  </a:lnTo>
                  <a:lnTo>
                    <a:pt x="2903004" y="389407"/>
                  </a:lnTo>
                  <a:lnTo>
                    <a:pt x="2909214" y="396405"/>
                  </a:lnTo>
                  <a:lnTo>
                    <a:pt x="2917367" y="400342"/>
                  </a:lnTo>
                  <a:lnTo>
                    <a:pt x="2926384" y="400926"/>
                  </a:lnTo>
                  <a:lnTo>
                    <a:pt x="2935249" y="397903"/>
                  </a:lnTo>
                  <a:lnTo>
                    <a:pt x="3071241" y="318566"/>
                  </a:lnTo>
                  <a:lnTo>
                    <a:pt x="3111677" y="294982"/>
                  </a:lnTo>
                  <a:close/>
                </a:path>
                <a:path w="3658870" h="2386329">
                  <a:moveTo>
                    <a:pt x="3213163" y="2035098"/>
                  </a:moveTo>
                  <a:lnTo>
                    <a:pt x="3208782" y="2022360"/>
                  </a:lnTo>
                  <a:lnTo>
                    <a:pt x="3146856" y="1841919"/>
                  </a:lnTo>
                  <a:lnTo>
                    <a:pt x="3142119" y="1833854"/>
                  </a:lnTo>
                  <a:lnTo>
                    <a:pt x="3134906" y="1828406"/>
                  </a:lnTo>
                  <a:lnTo>
                    <a:pt x="3126168" y="1826056"/>
                  </a:lnTo>
                  <a:lnTo>
                    <a:pt x="3116897" y="1827288"/>
                  </a:lnTo>
                  <a:lnTo>
                    <a:pt x="3108807" y="1832013"/>
                  </a:lnTo>
                  <a:lnTo>
                    <a:pt x="3103359" y="1839226"/>
                  </a:lnTo>
                  <a:lnTo>
                    <a:pt x="3101009" y="1847964"/>
                  </a:lnTo>
                  <a:lnTo>
                    <a:pt x="3102241" y="1857235"/>
                  </a:lnTo>
                  <a:lnTo>
                    <a:pt x="3127095" y="1929676"/>
                  </a:lnTo>
                  <a:lnTo>
                    <a:pt x="1386928" y="427697"/>
                  </a:lnTo>
                  <a:lnTo>
                    <a:pt x="1356106" y="463397"/>
                  </a:lnTo>
                  <a:lnTo>
                    <a:pt x="3096285" y="1965388"/>
                  </a:lnTo>
                  <a:lnTo>
                    <a:pt x="3020999" y="1951367"/>
                  </a:lnTo>
                  <a:lnTo>
                    <a:pt x="3011627" y="1951520"/>
                  </a:lnTo>
                  <a:lnTo>
                    <a:pt x="3003334" y="1955114"/>
                  </a:lnTo>
                  <a:lnTo>
                    <a:pt x="2996996" y="1961565"/>
                  </a:lnTo>
                  <a:lnTo>
                    <a:pt x="2993504" y="1970239"/>
                  </a:lnTo>
                  <a:lnTo>
                    <a:pt x="2993631" y="1979612"/>
                  </a:lnTo>
                  <a:lnTo>
                    <a:pt x="2997238" y="1987905"/>
                  </a:lnTo>
                  <a:lnTo>
                    <a:pt x="3003677" y="1994242"/>
                  </a:lnTo>
                  <a:lnTo>
                    <a:pt x="3012376" y="1997735"/>
                  </a:lnTo>
                  <a:lnTo>
                    <a:pt x="3213163" y="2035098"/>
                  </a:lnTo>
                  <a:close/>
                </a:path>
                <a:path w="3658870" h="2386329">
                  <a:moveTo>
                    <a:pt x="3469576" y="732243"/>
                  </a:moveTo>
                  <a:lnTo>
                    <a:pt x="3466554" y="723379"/>
                  </a:lnTo>
                  <a:lnTo>
                    <a:pt x="3390938" y="593763"/>
                  </a:lnTo>
                  <a:lnTo>
                    <a:pt x="3363645" y="546963"/>
                  </a:lnTo>
                  <a:lnTo>
                    <a:pt x="3260737" y="723379"/>
                  </a:lnTo>
                  <a:lnTo>
                    <a:pt x="3257702" y="732243"/>
                  </a:lnTo>
                  <a:lnTo>
                    <a:pt x="3258286" y="741273"/>
                  </a:lnTo>
                  <a:lnTo>
                    <a:pt x="3262223" y="749414"/>
                  </a:lnTo>
                  <a:lnTo>
                    <a:pt x="3269221" y="755637"/>
                  </a:lnTo>
                  <a:lnTo>
                    <a:pt x="3278073" y="758659"/>
                  </a:lnTo>
                  <a:lnTo>
                    <a:pt x="3287103" y="758075"/>
                  </a:lnTo>
                  <a:lnTo>
                    <a:pt x="3295243" y="754138"/>
                  </a:lnTo>
                  <a:lnTo>
                    <a:pt x="3301479" y="747141"/>
                  </a:lnTo>
                  <a:lnTo>
                    <a:pt x="3340062" y="681012"/>
                  </a:lnTo>
                  <a:lnTo>
                    <a:pt x="3340062" y="1870494"/>
                  </a:lnTo>
                  <a:lnTo>
                    <a:pt x="3387229" y="1870494"/>
                  </a:lnTo>
                  <a:lnTo>
                    <a:pt x="3387229" y="681012"/>
                  </a:lnTo>
                  <a:lnTo>
                    <a:pt x="3425825" y="747141"/>
                  </a:lnTo>
                  <a:lnTo>
                    <a:pt x="3432035" y="754138"/>
                  </a:lnTo>
                  <a:lnTo>
                    <a:pt x="3440176" y="758075"/>
                  </a:lnTo>
                  <a:lnTo>
                    <a:pt x="3449205" y="758659"/>
                  </a:lnTo>
                  <a:lnTo>
                    <a:pt x="3458070" y="755637"/>
                  </a:lnTo>
                  <a:lnTo>
                    <a:pt x="3465055" y="749414"/>
                  </a:lnTo>
                  <a:lnTo>
                    <a:pt x="3468992" y="741273"/>
                  </a:lnTo>
                  <a:lnTo>
                    <a:pt x="3469576" y="732243"/>
                  </a:lnTo>
                  <a:close/>
                </a:path>
                <a:path w="3658870" h="2386329">
                  <a:moveTo>
                    <a:pt x="3658641" y="1685328"/>
                  </a:moveTo>
                  <a:lnTo>
                    <a:pt x="3658057" y="1676298"/>
                  </a:lnTo>
                  <a:lnTo>
                    <a:pt x="3654120" y="1668157"/>
                  </a:lnTo>
                  <a:lnTo>
                    <a:pt x="3647135" y="1661922"/>
                  </a:lnTo>
                  <a:lnTo>
                    <a:pt x="3638270" y="1658912"/>
                  </a:lnTo>
                  <a:lnTo>
                    <a:pt x="3629241" y="1659496"/>
                  </a:lnTo>
                  <a:lnTo>
                    <a:pt x="3621100" y="1663433"/>
                  </a:lnTo>
                  <a:lnTo>
                    <a:pt x="3614877" y="1670418"/>
                  </a:lnTo>
                  <a:lnTo>
                    <a:pt x="3576294" y="1736559"/>
                  </a:lnTo>
                  <a:lnTo>
                    <a:pt x="3576294" y="547065"/>
                  </a:lnTo>
                  <a:lnTo>
                    <a:pt x="3529126" y="547065"/>
                  </a:lnTo>
                  <a:lnTo>
                    <a:pt x="3529126" y="1736559"/>
                  </a:lnTo>
                  <a:lnTo>
                    <a:pt x="3490544" y="1670418"/>
                  </a:lnTo>
                  <a:lnTo>
                    <a:pt x="3484308" y="1663433"/>
                  </a:lnTo>
                  <a:lnTo>
                    <a:pt x="3476167" y="1659496"/>
                  </a:lnTo>
                  <a:lnTo>
                    <a:pt x="3467138" y="1658912"/>
                  </a:lnTo>
                  <a:lnTo>
                    <a:pt x="3458286" y="1661922"/>
                  </a:lnTo>
                  <a:lnTo>
                    <a:pt x="3451288" y="1668157"/>
                  </a:lnTo>
                  <a:lnTo>
                    <a:pt x="3447351" y="1676298"/>
                  </a:lnTo>
                  <a:lnTo>
                    <a:pt x="3446767" y="1685328"/>
                  </a:lnTo>
                  <a:lnTo>
                    <a:pt x="3449802" y="1694180"/>
                  </a:lnTo>
                  <a:lnTo>
                    <a:pt x="3552710" y="1870595"/>
                  </a:lnTo>
                  <a:lnTo>
                    <a:pt x="3580003" y="1823808"/>
                  </a:lnTo>
                  <a:lnTo>
                    <a:pt x="3655618" y="1694180"/>
                  </a:lnTo>
                  <a:lnTo>
                    <a:pt x="3658641" y="1685328"/>
                  </a:lnTo>
                  <a:close/>
                </a:path>
              </a:pathLst>
            </a:custGeom>
            <a:solidFill>
              <a:srgbClr val="404040"/>
            </a:solidFill>
          </p:spPr>
          <p:txBody>
            <a:bodyPr wrap="square" lIns="0" tIns="0" rIns="0" bIns="0" rtlCol="0"/>
            <a:lstStyle/>
            <a:p>
              <a:pPr defTabSz="801188"/>
              <a:endParaRPr sz="1400">
                <a:solidFill>
                  <a:prstClr val="black"/>
                </a:solidFill>
              </a:endParaRPr>
            </a:p>
          </p:txBody>
        </p:sp>
      </p:grpSp>
      <p:sp>
        <p:nvSpPr>
          <p:cNvPr id="13" name="object 13"/>
          <p:cNvSpPr txBox="1"/>
          <p:nvPr/>
        </p:nvSpPr>
        <p:spPr>
          <a:xfrm>
            <a:off x="3488437" y="3686163"/>
            <a:ext cx="2234959" cy="1165399"/>
          </a:xfrm>
          <a:prstGeom prst="rect">
            <a:avLst/>
          </a:prstGeom>
        </p:spPr>
        <p:txBody>
          <a:bodyPr vert="horz" wrap="square" lIns="0" tIns="11128" rIns="0" bIns="0" rtlCol="0">
            <a:spAutoFit/>
          </a:bodyPr>
          <a:lstStyle/>
          <a:p>
            <a:pPr marL="11128" defTabSz="801188">
              <a:spcBef>
                <a:spcPts val="88"/>
              </a:spcBef>
              <a:tabLst>
                <a:tab pos="2058048" algn="l"/>
              </a:tabLst>
            </a:pPr>
            <a:r>
              <a:rPr sz="2500" dirty="0">
                <a:solidFill>
                  <a:srgbClr val="2A2A2A"/>
                </a:solidFill>
                <a:latin typeface="IPAPGothic"/>
                <a:cs typeface="IPAPGothic"/>
              </a:rPr>
              <a:t>A	B</a:t>
            </a:r>
            <a:endParaRPr sz="2500">
              <a:solidFill>
                <a:prstClr val="black"/>
              </a:solidFill>
              <a:latin typeface="IPAPGothic"/>
              <a:cs typeface="IPAPGothic"/>
            </a:endParaRPr>
          </a:p>
        </p:txBody>
      </p:sp>
      <p:sp>
        <p:nvSpPr>
          <p:cNvPr id="14" name="object 14"/>
          <p:cNvSpPr/>
          <p:nvPr/>
        </p:nvSpPr>
        <p:spPr>
          <a:xfrm>
            <a:off x="2055879" y="5468365"/>
            <a:ext cx="592948" cy="628794"/>
          </a:xfrm>
          <a:custGeom>
            <a:avLst/>
            <a:gdLst/>
            <a:ahLst/>
            <a:cxnLst/>
            <a:rect l="l" t="t" r="r" b="b"/>
            <a:pathLst>
              <a:path w="693419" h="693420">
                <a:moveTo>
                  <a:pt x="0" y="346611"/>
                </a:moveTo>
                <a:lnTo>
                  <a:pt x="3164" y="299578"/>
                </a:lnTo>
                <a:lnTo>
                  <a:pt x="12381" y="254468"/>
                </a:lnTo>
                <a:lnTo>
                  <a:pt x="27238" y="211694"/>
                </a:lnTo>
                <a:lnTo>
                  <a:pt x="47322" y="171669"/>
                </a:lnTo>
                <a:lnTo>
                  <a:pt x="72220" y="134807"/>
                </a:lnTo>
                <a:lnTo>
                  <a:pt x="101520" y="101520"/>
                </a:lnTo>
                <a:lnTo>
                  <a:pt x="134807" y="72220"/>
                </a:lnTo>
                <a:lnTo>
                  <a:pt x="171669" y="47322"/>
                </a:lnTo>
                <a:lnTo>
                  <a:pt x="211694" y="27238"/>
                </a:lnTo>
                <a:lnTo>
                  <a:pt x="254468" y="12381"/>
                </a:lnTo>
                <a:lnTo>
                  <a:pt x="299578" y="3164"/>
                </a:lnTo>
                <a:lnTo>
                  <a:pt x="346611" y="0"/>
                </a:lnTo>
                <a:lnTo>
                  <a:pt x="393644" y="3164"/>
                </a:lnTo>
                <a:lnTo>
                  <a:pt x="438753" y="12381"/>
                </a:lnTo>
                <a:lnTo>
                  <a:pt x="481527" y="27238"/>
                </a:lnTo>
                <a:lnTo>
                  <a:pt x="521552" y="47322"/>
                </a:lnTo>
                <a:lnTo>
                  <a:pt x="558414" y="72220"/>
                </a:lnTo>
                <a:lnTo>
                  <a:pt x="591701" y="101520"/>
                </a:lnTo>
                <a:lnTo>
                  <a:pt x="621001" y="134807"/>
                </a:lnTo>
                <a:lnTo>
                  <a:pt x="645899" y="171669"/>
                </a:lnTo>
                <a:lnTo>
                  <a:pt x="665983" y="211694"/>
                </a:lnTo>
                <a:lnTo>
                  <a:pt x="680840" y="254468"/>
                </a:lnTo>
                <a:lnTo>
                  <a:pt x="690057" y="299578"/>
                </a:lnTo>
                <a:lnTo>
                  <a:pt x="693222" y="346611"/>
                </a:lnTo>
                <a:lnTo>
                  <a:pt x="690057" y="393644"/>
                </a:lnTo>
                <a:lnTo>
                  <a:pt x="680840" y="438753"/>
                </a:lnTo>
                <a:lnTo>
                  <a:pt x="665983" y="481527"/>
                </a:lnTo>
                <a:lnTo>
                  <a:pt x="645899" y="521552"/>
                </a:lnTo>
                <a:lnTo>
                  <a:pt x="621001" y="558414"/>
                </a:lnTo>
                <a:lnTo>
                  <a:pt x="591701" y="591701"/>
                </a:lnTo>
                <a:lnTo>
                  <a:pt x="558414" y="621001"/>
                </a:lnTo>
                <a:lnTo>
                  <a:pt x="521552" y="645899"/>
                </a:lnTo>
                <a:lnTo>
                  <a:pt x="481527" y="665983"/>
                </a:lnTo>
                <a:lnTo>
                  <a:pt x="438753" y="680840"/>
                </a:lnTo>
                <a:lnTo>
                  <a:pt x="393644" y="690057"/>
                </a:lnTo>
                <a:lnTo>
                  <a:pt x="346611" y="693222"/>
                </a:lnTo>
                <a:lnTo>
                  <a:pt x="299578" y="690057"/>
                </a:lnTo>
                <a:lnTo>
                  <a:pt x="254468" y="680840"/>
                </a:lnTo>
                <a:lnTo>
                  <a:pt x="211694" y="665983"/>
                </a:lnTo>
                <a:lnTo>
                  <a:pt x="171669" y="645899"/>
                </a:lnTo>
                <a:lnTo>
                  <a:pt x="134807" y="621001"/>
                </a:lnTo>
                <a:lnTo>
                  <a:pt x="101520" y="591701"/>
                </a:lnTo>
                <a:lnTo>
                  <a:pt x="72220" y="558414"/>
                </a:lnTo>
                <a:lnTo>
                  <a:pt x="47322" y="521552"/>
                </a:lnTo>
                <a:lnTo>
                  <a:pt x="27238" y="481527"/>
                </a:lnTo>
                <a:lnTo>
                  <a:pt x="12381" y="438753"/>
                </a:lnTo>
                <a:lnTo>
                  <a:pt x="3164" y="393644"/>
                </a:lnTo>
                <a:lnTo>
                  <a:pt x="0" y="346611"/>
                </a:lnTo>
                <a:close/>
              </a:path>
            </a:pathLst>
          </a:custGeom>
          <a:ln w="43797">
            <a:solidFill>
              <a:srgbClr val="404040"/>
            </a:solidFill>
          </a:ln>
        </p:spPr>
        <p:txBody>
          <a:bodyPr wrap="square" lIns="0" tIns="0" rIns="0" bIns="0" rtlCol="0"/>
          <a:lstStyle/>
          <a:p>
            <a:pPr defTabSz="801188"/>
            <a:endParaRPr sz="1400">
              <a:solidFill>
                <a:prstClr val="black"/>
              </a:solidFill>
            </a:endParaRPr>
          </a:p>
        </p:txBody>
      </p:sp>
      <p:sp>
        <p:nvSpPr>
          <p:cNvPr id="15" name="object 15"/>
          <p:cNvSpPr txBox="1"/>
          <p:nvPr/>
        </p:nvSpPr>
        <p:spPr>
          <a:xfrm>
            <a:off x="2214827" y="5554579"/>
            <a:ext cx="216110" cy="395957"/>
          </a:xfrm>
          <a:prstGeom prst="rect">
            <a:avLst/>
          </a:prstGeom>
        </p:spPr>
        <p:txBody>
          <a:bodyPr vert="horz" wrap="square" lIns="0" tIns="11128" rIns="0" bIns="0" rtlCol="0">
            <a:spAutoFit/>
          </a:bodyPr>
          <a:lstStyle/>
          <a:p>
            <a:pPr marL="11128" defTabSz="801188">
              <a:spcBef>
                <a:spcPts val="88"/>
              </a:spcBef>
            </a:pPr>
            <a:r>
              <a:rPr sz="2500" dirty="0">
                <a:solidFill>
                  <a:srgbClr val="2A2A2A"/>
                </a:solidFill>
                <a:latin typeface="IPAPGothic"/>
                <a:cs typeface="IPAPGothic"/>
              </a:rPr>
              <a:t>E</a:t>
            </a:r>
            <a:endParaRPr sz="2500">
              <a:solidFill>
                <a:prstClr val="black"/>
              </a:solidFill>
              <a:latin typeface="IPAPGothic"/>
              <a:cs typeface="IPAPGothic"/>
            </a:endParaRPr>
          </a:p>
        </p:txBody>
      </p:sp>
      <p:grpSp>
        <p:nvGrpSpPr>
          <p:cNvPr id="16" name="object 16"/>
          <p:cNvGrpSpPr/>
          <p:nvPr/>
        </p:nvGrpSpPr>
        <p:grpSpPr>
          <a:xfrm>
            <a:off x="2891332" y="4148535"/>
            <a:ext cx="5818711" cy="2576213"/>
            <a:chOff x="3381247" y="4574908"/>
            <a:chExt cx="6804659" cy="2840990"/>
          </a:xfrm>
        </p:grpSpPr>
        <p:sp>
          <p:nvSpPr>
            <p:cNvPr id="17" name="object 17"/>
            <p:cNvSpPr/>
            <p:nvPr/>
          </p:nvSpPr>
          <p:spPr>
            <a:xfrm>
              <a:off x="4453585" y="4574908"/>
              <a:ext cx="1851660" cy="1598295"/>
            </a:xfrm>
            <a:custGeom>
              <a:avLst/>
              <a:gdLst/>
              <a:ahLst/>
              <a:cxnLst/>
              <a:rect l="l" t="t" r="r" b="b"/>
              <a:pathLst>
                <a:path w="1851660" h="1598295">
                  <a:moveTo>
                    <a:pt x="1780341" y="61063"/>
                  </a:moveTo>
                  <a:lnTo>
                    <a:pt x="1734324" y="69563"/>
                  </a:lnTo>
                  <a:lnTo>
                    <a:pt x="0" y="1562404"/>
                  </a:lnTo>
                  <a:lnTo>
                    <a:pt x="30772" y="1598155"/>
                  </a:lnTo>
                  <a:lnTo>
                    <a:pt x="1765081" y="105314"/>
                  </a:lnTo>
                  <a:lnTo>
                    <a:pt x="1780341" y="61063"/>
                  </a:lnTo>
                  <a:close/>
                </a:path>
                <a:path w="1851660" h="1598295">
                  <a:moveTo>
                    <a:pt x="1846909" y="12674"/>
                  </a:moveTo>
                  <a:lnTo>
                    <a:pt x="1800415" y="12674"/>
                  </a:lnTo>
                  <a:lnTo>
                    <a:pt x="1831187" y="48412"/>
                  </a:lnTo>
                  <a:lnTo>
                    <a:pt x="1765081" y="105314"/>
                  </a:lnTo>
                  <a:lnTo>
                    <a:pt x="1740115" y="177711"/>
                  </a:lnTo>
                  <a:lnTo>
                    <a:pt x="1738878" y="186996"/>
                  </a:lnTo>
                  <a:lnTo>
                    <a:pt x="1741214" y="195732"/>
                  </a:lnTo>
                  <a:lnTo>
                    <a:pt x="1746656" y="202953"/>
                  </a:lnTo>
                  <a:lnTo>
                    <a:pt x="1754733" y="207695"/>
                  </a:lnTo>
                  <a:lnTo>
                    <a:pt x="1764011" y="208933"/>
                  </a:lnTo>
                  <a:lnTo>
                    <a:pt x="1772743" y="206598"/>
                  </a:lnTo>
                  <a:lnTo>
                    <a:pt x="1779963" y="201161"/>
                  </a:lnTo>
                  <a:lnTo>
                    <a:pt x="1784705" y="193090"/>
                  </a:lnTo>
                  <a:lnTo>
                    <a:pt x="1846909" y="12674"/>
                  </a:lnTo>
                  <a:close/>
                </a:path>
                <a:path w="1851660" h="1598295">
                  <a:moveTo>
                    <a:pt x="1809174" y="22847"/>
                  </a:moveTo>
                  <a:lnTo>
                    <a:pt x="1793519" y="22847"/>
                  </a:lnTo>
                  <a:lnTo>
                    <a:pt x="1820087" y="53721"/>
                  </a:lnTo>
                  <a:lnTo>
                    <a:pt x="1780341" y="61063"/>
                  </a:lnTo>
                  <a:lnTo>
                    <a:pt x="1765081" y="105314"/>
                  </a:lnTo>
                  <a:lnTo>
                    <a:pt x="1831187" y="48412"/>
                  </a:lnTo>
                  <a:lnTo>
                    <a:pt x="1809174" y="22847"/>
                  </a:lnTo>
                  <a:close/>
                </a:path>
                <a:path w="1851660" h="1598295">
                  <a:moveTo>
                    <a:pt x="1851279" y="0"/>
                  </a:moveTo>
                  <a:lnTo>
                    <a:pt x="1650441" y="37096"/>
                  </a:lnTo>
                  <a:lnTo>
                    <a:pt x="1631530" y="64566"/>
                  </a:lnTo>
                  <a:lnTo>
                    <a:pt x="1635019" y="73259"/>
                  </a:lnTo>
                  <a:lnTo>
                    <a:pt x="1641351" y="79713"/>
                  </a:lnTo>
                  <a:lnTo>
                    <a:pt x="1649640" y="83320"/>
                  </a:lnTo>
                  <a:lnTo>
                    <a:pt x="1659001" y="83477"/>
                  </a:lnTo>
                  <a:lnTo>
                    <a:pt x="1734324" y="69563"/>
                  </a:lnTo>
                  <a:lnTo>
                    <a:pt x="1800415" y="12674"/>
                  </a:lnTo>
                  <a:lnTo>
                    <a:pt x="1846909" y="12674"/>
                  </a:lnTo>
                  <a:lnTo>
                    <a:pt x="1851279" y="0"/>
                  </a:lnTo>
                  <a:close/>
                </a:path>
                <a:path w="1851660" h="1598295">
                  <a:moveTo>
                    <a:pt x="1800415" y="12674"/>
                  </a:moveTo>
                  <a:lnTo>
                    <a:pt x="1734324" y="69563"/>
                  </a:lnTo>
                  <a:lnTo>
                    <a:pt x="1780341" y="61063"/>
                  </a:lnTo>
                  <a:lnTo>
                    <a:pt x="1793519" y="22847"/>
                  </a:lnTo>
                  <a:lnTo>
                    <a:pt x="1809174" y="22847"/>
                  </a:lnTo>
                  <a:lnTo>
                    <a:pt x="1800415" y="12674"/>
                  </a:lnTo>
                  <a:close/>
                </a:path>
                <a:path w="1851660" h="1598295">
                  <a:moveTo>
                    <a:pt x="1793519" y="22847"/>
                  </a:moveTo>
                  <a:lnTo>
                    <a:pt x="1780341" y="61063"/>
                  </a:lnTo>
                  <a:lnTo>
                    <a:pt x="1820087" y="53721"/>
                  </a:lnTo>
                  <a:lnTo>
                    <a:pt x="1793519" y="22847"/>
                  </a:lnTo>
                  <a:close/>
                </a:path>
              </a:pathLst>
            </a:custGeom>
            <a:solidFill>
              <a:srgbClr val="404040"/>
            </a:solidFill>
          </p:spPr>
          <p:txBody>
            <a:bodyPr wrap="square" lIns="0" tIns="0" rIns="0" bIns="0" rtlCol="0"/>
            <a:lstStyle/>
            <a:p>
              <a:pPr defTabSz="801188"/>
              <a:endParaRPr sz="1400">
                <a:solidFill>
                  <a:prstClr val="black"/>
                </a:solidFill>
              </a:endParaRPr>
            </a:p>
          </p:txBody>
        </p:sp>
        <p:sp>
          <p:nvSpPr>
            <p:cNvPr id="18" name="object 18"/>
            <p:cNvSpPr/>
            <p:nvPr/>
          </p:nvSpPr>
          <p:spPr>
            <a:xfrm>
              <a:off x="3381247" y="6772153"/>
              <a:ext cx="6804152" cy="643128"/>
            </a:xfrm>
            <a:prstGeom prst="rect">
              <a:avLst/>
            </a:prstGeom>
            <a:blipFill>
              <a:blip r:embed="rId2" cstate="print"/>
              <a:stretch>
                <a:fillRect/>
              </a:stretch>
            </a:blipFill>
          </p:spPr>
          <p:txBody>
            <a:bodyPr wrap="square" lIns="0" tIns="0" rIns="0" bIns="0" rtlCol="0"/>
            <a:lstStyle/>
            <a:p>
              <a:pPr defTabSz="801188"/>
              <a:endParaRPr sz="1400">
                <a:solidFill>
                  <a:prstClr val="black"/>
                </a:solidFill>
              </a:endParaRPr>
            </a:p>
          </p:txBody>
        </p:sp>
        <p:sp>
          <p:nvSpPr>
            <p:cNvPr id="19" name="object 19"/>
            <p:cNvSpPr/>
            <p:nvPr/>
          </p:nvSpPr>
          <p:spPr>
            <a:xfrm>
              <a:off x="3423792" y="6791051"/>
              <a:ext cx="6762115" cy="588645"/>
            </a:xfrm>
            <a:custGeom>
              <a:avLst/>
              <a:gdLst/>
              <a:ahLst/>
              <a:cxnLst/>
              <a:rect l="l" t="t" r="r" b="b"/>
              <a:pathLst>
                <a:path w="6762115" h="588645">
                  <a:moveTo>
                    <a:pt x="6761607" y="0"/>
                  </a:moveTo>
                  <a:lnTo>
                    <a:pt x="294271" y="0"/>
                  </a:lnTo>
                  <a:lnTo>
                    <a:pt x="246539" y="3851"/>
                  </a:lnTo>
                  <a:lnTo>
                    <a:pt x="201259" y="15002"/>
                  </a:lnTo>
                  <a:lnTo>
                    <a:pt x="159036" y="32847"/>
                  </a:lnTo>
                  <a:lnTo>
                    <a:pt x="120478" y="56779"/>
                  </a:lnTo>
                  <a:lnTo>
                    <a:pt x="86190" y="86193"/>
                  </a:lnTo>
                  <a:lnTo>
                    <a:pt x="56777" y="120483"/>
                  </a:lnTo>
                  <a:lnTo>
                    <a:pt x="32846" y="159043"/>
                  </a:lnTo>
                  <a:lnTo>
                    <a:pt x="15002" y="201267"/>
                  </a:lnTo>
                  <a:lnTo>
                    <a:pt x="3851" y="246549"/>
                  </a:lnTo>
                  <a:lnTo>
                    <a:pt x="0" y="294284"/>
                  </a:lnTo>
                  <a:lnTo>
                    <a:pt x="3851" y="342018"/>
                  </a:lnTo>
                  <a:lnTo>
                    <a:pt x="15002" y="387300"/>
                  </a:lnTo>
                  <a:lnTo>
                    <a:pt x="32846" y="429524"/>
                  </a:lnTo>
                  <a:lnTo>
                    <a:pt x="56777" y="468084"/>
                  </a:lnTo>
                  <a:lnTo>
                    <a:pt x="86190" y="502374"/>
                  </a:lnTo>
                  <a:lnTo>
                    <a:pt x="120478" y="531788"/>
                  </a:lnTo>
                  <a:lnTo>
                    <a:pt x="159036" y="555720"/>
                  </a:lnTo>
                  <a:lnTo>
                    <a:pt x="201259" y="573564"/>
                  </a:lnTo>
                  <a:lnTo>
                    <a:pt x="246539" y="584715"/>
                  </a:lnTo>
                  <a:lnTo>
                    <a:pt x="294271" y="588567"/>
                  </a:lnTo>
                  <a:lnTo>
                    <a:pt x="6761607" y="588567"/>
                  </a:lnTo>
                  <a:lnTo>
                    <a:pt x="6761607" y="0"/>
                  </a:lnTo>
                  <a:close/>
                </a:path>
              </a:pathLst>
            </a:custGeom>
            <a:solidFill>
              <a:srgbClr val="BA1C47"/>
            </a:solidFill>
          </p:spPr>
          <p:txBody>
            <a:bodyPr wrap="square" lIns="0" tIns="0" rIns="0" bIns="0" rtlCol="0"/>
            <a:lstStyle/>
            <a:p>
              <a:pPr defTabSz="801188"/>
              <a:endParaRPr sz="1400">
                <a:solidFill>
                  <a:prstClr val="black"/>
                </a:solidFill>
              </a:endParaRPr>
            </a:p>
          </p:txBody>
        </p:sp>
      </p:grpSp>
      <p:sp>
        <p:nvSpPr>
          <p:cNvPr id="20" name="object 20"/>
          <p:cNvSpPr txBox="1"/>
          <p:nvPr/>
        </p:nvSpPr>
        <p:spPr>
          <a:xfrm>
            <a:off x="6040817" y="3610152"/>
            <a:ext cx="2094324" cy="601155"/>
          </a:xfrm>
          <a:prstGeom prst="rect">
            <a:avLst/>
          </a:prstGeom>
        </p:spPr>
        <p:txBody>
          <a:bodyPr vert="horz" wrap="square" lIns="0" tIns="22255" rIns="0" bIns="0" rtlCol="0">
            <a:spAutoFit/>
          </a:bodyPr>
          <a:lstStyle/>
          <a:p>
            <a:pPr marL="11128" marR="4453" defTabSz="801188">
              <a:lnSpc>
                <a:spcPts val="2189"/>
              </a:lnSpc>
              <a:spcBef>
                <a:spcPts val="175"/>
              </a:spcBef>
            </a:pPr>
            <a:r>
              <a:rPr spc="4" dirty="0">
                <a:solidFill>
                  <a:srgbClr val="BA1C47"/>
                </a:solidFill>
                <a:latin typeface="Arial"/>
                <a:cs typeface="Arial"/>
              </a:rPr>
              <a:t>With highest</a:t>
            </a:r>
            <a:r>
              <a:rPr spc="-44" dirty="0">
                <a:solidFill>
                  <a:srgbClr val="BA1C47"/>
                </a:solidFill>
                <a:latin typeface="Arial"/>
                <a:cs typeface="Arial"/>
              </a:rPr>
              <a:t> </a:t>
            </a:r>
            <a:r>
              <a:rPr spc="4" dirty="0">
                <a:solidFill>
                  <a:srgbClr val="BA1C47"/>
                </a:solidFill>
                <a:latin typeface="Arial"/>
                <a:cs typeface="Arial"/>
              </a:rPr>
              <a:t>chance  of people </a:t>
            </a:r>
            <a:r>
              <a:rPr dirty="0">
                <a:solidFill>
                  <a:srgbClr val="BA1C47"/>
                </a:solidFill>
                <a:latin typeface="Arial"/>
                <a:cs typeface="Arial"/>
              </a:rPr>
              <a:t>to</a:t>
            </a:r>
            <a:r>
              <a:rPr spc="-22" dirty="0">
                <a:solidFill>
                  <a:srgbClr val="BA1C47"/>
                </a:solidFill>
                <a:latin typeface="Arial"/>
                <a:cs typeface="Arial"/>
              </a:rPr>
              <a:t> </a:t>
            </a:r>
            <a:r>
              <a:rPr spc="4" dirty="0">
                <a:solidFill>
                  <a:srgbClr val="BA1C47"/>
                </a:solidFill>
                <a:latin typeface="Arial"/>
                <a:cs typeface="Arial"/>
              </a:rPr>
              <a:t>visit!!</a:t>
            </a:r>
            <a:endParaRPr>
              <a:solidFill>
                <a:prstClr val="black"/>
              </a:solidFill>
              <a:latin typeface="Arial"/>
              <a:cs typeface="Arial"/>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33383">
              <a:lnSpc>
                <a:spcPts val="1315"/>
              </a:lnSpc>
            </a:pPr>
            <a:fld id="{81D60167-4931-47E6-BA6A-407CBD079E47}" type="slidenum">
              <a:rPr dirty="0"/>
              <a:pPr marL="33383">
                <a:lnSpc>
                  <a:spcPts val="1315"/>
                </a:lnSpc>
              </a:pPr>
              <a:t>17</a:t>
            </a:fld>
            <a:endParaRPr dirty="0"/>
          </a:p>
        </p:txBody>
      </p:sp>
      <p:sp>
        <p:nvSpPr>
          <p:cNvPr id="21" name="object 21"/>
          <p:cNvSpPr txBox="1"/>
          <p:nvPr/>
        </p:nvSpPr>
        <p:spPr>
          <a:xfrm>
            <a:off x="3237846" y="5554578"/>
            <a:ext cx="5405494" cy="949955"/>
          </a:xfrm>
          <a:prstGeom prst="rect">
            <a:avLst/>
          </a:prstGeom>
        </p:spPr>
        <p:txBody>
          <a:bodyPr vert="horz" wrap="square" lIns="0" tIns="11128" rIns="0" bIns="0" rtlCol="0">
            <a:spAutoFit/>
          </a:bodyPr>
          <a:lstStyle/>
          <a:p>
            <a:pPr marL="267618" defTabSz="801188">
              <a:spcBef>
                <a:spcPts val="88"/>
              </a:spcBef>
              <a:tabLst>
                <a:tab pos="2306195" algn="l"/>
              </a:tabLst>
            </a:pPr>
            <a:r>
              <a:rPr sz="2500" dirty="0">
                <a:solidFill>
                  <a:srgbClr val="2A2A2A"/>
                </a:solidFill>
                <a:latin typeface="IPAPGothic"/>
                <a:cs typeface="IPAPGothic"/>
              </a:rPr>
              <a:t>C	D</a:t>
            </a:r>
            <a:endParaRPr sz="2500">
              <a:solidFill>
                <a:prstClr val="black"/>
              </a:solidFill>
              <a:latin typeface="IPAPGothic"/>
              <a:cs typeface="IPAPGothic"/>
            </a:endParaRPr>
          </a:p>
          <a:p>
            <a:pPr marL="11128" defTabSz="801188">
              <a:spcBef>
                <a:spcPts val="1828"/>
              </a:spcBef>
            </a:pPr>
            <a:r>
              <a:rPr sz="2100" spc="18" dirty="0">
                <a:solidFill>
                  <a:srgbClr val="FFFFFF"/>
                </a:solidFill>
                <a:latin typeface="Arial"/>
                <a:cs typeface="Arial"/>
              </a:rPr>
              <a:t>How </a:t>
            </a:r>
            <a:r>
              <a:rPr sz="2100" spc="13" dirty="0">
                <a:solidFill>
                  <a:srgbClr val="FFFFFF"/>
                </a:solidFill>
                <a:latin typeface="Arial"/>
                <a:cs typeface="Arial"/>
              </a:rPr>
              <a:t>can we calculate </a:t>
            </a:r>
            <a:r>
              <a:rPr sz="2100" spc="9" dirty="0">
                <a:solidFill>
                  <a:srgbClr val="FFFFFF"/>
                </a:solidFill>
                <a:latin typeface="Arial"/>
                <a:cs typeface="Arial"/>
              </a:rPr>
              <a:t>the </a:t>
            </a:r>
            <a:r>
              <a:rPr sz="2100" spc="13" dirty="0">
                <a:solidFill>
                  <a:srgbClr val="FFFFFF"/>
                </a:solidFill>
                <a:latin typeface="Arial"/>
                <a:cs typeface="Arial"/>
              </a:rPr>
              <a:t>likelihood </a:t>
            </a:r>
            <a:r>
              <a:rPr sz="2100" dirty="0">
                <a:solidFill>
                  <a:srgbClr val="FFFFFF"/>
                </a:solidFill>
                <a:latin typeface="Arial"/>
                <a:cs typeface="Arial"/>
              </a:rPr>
              <a:t>to</a:t>
            </a:r>
            <a:r>
              <a:rPr sz="2100" spc="118" dirty="0">
                <a:solidFill>
                  <a:srgbClr val="FFFFFF"/>
                </a:solidFill>
                <a:latin typeface="Arial"/>
                <a:cs typeface="Arial"/>
              </a:rPr>
              <a:t> </a:t>
            </a:r>
            <a:r>
              <a:rPr sz="2100" spc="9" dirty="0">
                <a:solidFill>
                  <a:srgbClr val="FFFFFF"/>
                </a:solidFill>
                <a:latin typeface="Arial"/>
                <a:cs typeface="Arial"/>
              </a:rPr>
              <a:t>visit?</a:t>
            </a:r>
            <a:endParaRPr sz="2100">
              <a:solidFill>
                <a:prstClr val="black"/>
              </a:solidFill>
              <a:latin typeface="Arial"/>
              <a:cs typeface="Arial"/>
            </a:endParaRPr>
          </a:p>
        </p:txBody>
      </p:sp>
    </p:spTree>
    <p:extLst>
      <p:ext uri="{BB962C8B-B14F-4D97-AF65-F5344CB8AC3E}">
        <p14:creationId xmlns:p14="http://schemas.microsoft.com/office/powerpoint/2010/main" val="12435628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 y="0"/>
            <a:ext cx="889897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24204"/>
            <a:ext cx="4648200" cy="37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313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9772" b="50000"/>
          <a:stretch/>
        </p:blipFill>
        <p:spPr bwMode="auto">
          <a:xfrm>
            <a:off x="27297" y="26163"/>
            <a:ext cx="9338376" cy="332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2" y="4397151"/>
            <a:ext cx="809771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580" y="3124205"/>
            <a:ext cx="1724025" cy="195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3046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6713" y="214334"/>
            <a:ext cx="8410575" cy="942975"/>
            <a:chOff x="366712" y="214312"/>
            <a:chExt cx="8410575" cy="942975"/>
          </a:xfrm>
        </p:grpSpPr>
        <p:sp>
          <p:nvSpPr>
            <p:cNvPr id="3" name="object 3"/>
            <p:cNvSpPr/>
            <p:nvPr/>
          </p:nvSpPr>
          <p:spPr>
            <a:xfrm>
              <a:off x="381000" y="228600"/>
              <a:ext cx="8382000" cy="914400"/>
            </a:xfrm>
            <a:custGeom>
              <a:avLst/>
              <a:gdLst/>
              <a:ahLst/>
              <a:cxnLst/>
              <a:rect l="l" t="t" r="r" b="b"/>
              <a:pathLst>
                <a:path w="8382000" h="914400">
                  <a:moveTo>
                    <a:pt x="8229600" y="0"/>
                  </a:moveTo>
                  <a:lnTo>
                    <a:pt x="152400" y="0"/>
                  </a:lnTo>
                  <a:lnTo>
                    <a:pt x="104231" y="7766"/>
                  </a:lnTo>
                  <a:lnTo>
                    <a:pt x="62396" y="29394"/>
                  </a:lnTo>
                  <a:lnTo>
                    <a:pt x="29405" y="62380"/>
                  </a:lnTo>
                  <a:lnTo>
                    <a:pt x="7769" y="104217"/>
                  </a:lnTo>
                  <a:lnTo>
                    <a:pt x="0" y="152400"/>
                  </a:lnTo>
                  <a:lnTo>
                    <a:pt x="0" y="762000"/>
                  </a:lnTo>
                  <a:lnTo>
                    <a:pt x="7769" y="810182"/>
                  </a:lnTo>
                  <a:lnTo>
                    <a:pt x="29405" y="852019"/>
                  </a:lnTo>
                  <a:lnTo>
                    <a:pt x="62396" y="885005"/>
                  </a:lnTo>
                  <a:lnTo>
                    <a:pt x="104231" y="906633"/>
                  </a:lnTo>
                  <a:lnTo>
                    <a:pt x="152400" y="914400"/>
                  </a:lnTo>
                  <a:lnTo>
                    <a:pt x="8229600" y="914400"/>
                  </a:lnTo>
                  <a:lnTo>
                    <a:pt x="8277782" y="906633"/>
                  </a:lnTo>
                  <a:lnTo>
                    <a:pt x="8319619" y="885005"/>
                  </a:lnTo>
                  <a:lnTo>
                    <a:pt x="8352605" y="852019"/>
                  </a:lnTo>
                  <a:lnTo>
                    <a:pt x="8374233" y="810182"/>
                  </a:lnTo>
                  <a:lnTo>
                    <a:pt x="8382000" y="762000"/>
                  </a:lnTo>
                  <a:lnTo>
                    <a:pt x="8382000" y="152400"/>
                  </a:lnTo>
                  <a:lnTo>
                    <a:pt x="8374233" y="104217"/>
                  </a:lnTo>
                  <a:lnTo>
                    <a:pt x="8352605" y="62380"/>
                  </a:lnTo>
                  <a:lnTo>
                    <a:pt x="8319619" y="29394"/>
                  </a:lnTo>
                  <a:lnTo>
                    <a:pt x="8277782" y="7766"/>
                  </a:lnTo>
                  <a:lnTo>
                    <a:pt x="8229600" y="0"/>
                  </a:lnTo>
                  <a:close/>
                </a:path>
              </a:pathLst>
            </a:custGeom>
            <a:solidFill>
              <a:srgbClr val="C0504D"/>
            </a:solidFill>
          </p:spPr>
          <p:txBody>
            <a:bodyPr wrap="square" lIns="0" tIns="0" rIns="0" bIns="0" rtlCol="0"/>
            <a:lstStyle/>
            <a:p>
              <a:endParaRPr sz="1600">
                <a:solidFill>
                  <a:prstClr val="black"/>
                </a:solidFill>
              </a:endParaRPr>
            </a:p>
          </p:txBody>
        </p:sp>
        <p:sp>
          <p:nvSpPr>
            <p:cNvPr id="4" name="object 4"/>
            <p:cNvSpPr/>
            <p:nvPr/>
          </p:nvSpPr>
          <p:spPr>
            <a:xfrm>
              <a:off x="381000" y="228600"/>
              <a:ext cx="8382000" cy="914400"/>
            </a:xfrm>
            <a:custGeom>
              <a:avLst/>
              <a:gdLst/>
              <a:ahLst/>
              <a:cxnLst/>
              <a:rect l="l" t="t" r="r" b="b"/>
              <a:pathLst>
                <a:path w="8382000" h="914400">
                  <a:moveTo>
                    <a:pt x="0" y="152400"/>
                  </a:moveTo>
                  <a:lnTo>
                    <a:pt x="7769" y="104217"/>
                  </a:lnTo>
                  <a:lnTo>
                    <a:pt x="29405" y="62380"/>
                  </a:lnTo>
                  <a:lnTo>
                    <a:pt x="62396" y="29394"/>
                  </a:lnTo>
                  <a:lnTo>
                    <a:pt x="104231" y="7766"/>
                  </a:lnTo>
                  <a:lnTo>
                    <a:pt x="152400" y="0"/>
                  </a:lnTo>
                  <a:lnTo>
                    <a:pt x="8229600" y="0"/>
                  </a:lnTo>
                  <a:lnTo>
                    <a:pt x="8277782" y="7766"/>
                  </a:lnTo>
                  <a:lnTo>
                    <a:pt x="8319619" y="29394"/>
                  </a:lnTo>
                  <a:lnTo>
                    <a:pt x="8352605" y="62380"/>
                  </a:lnTo>
                  <a:lnTo>
                    <a:pt x="8374233" y="104217"/>
                  </a:lnTo>
                  <a:lnTo>
                    <a:pt x="8382000" y="152400"/>
                  </a:lnTo>
                  <a:lnTo>
                    <a:pt x="8382000" y="762000"/>
                  </a:lnTo>
                  <a:lnTo>
                    <a:pt x="8374233" y="810182"/>
                  </a:lnTo>
                  <a:lnTo>
                    <a:pt x="8352605" y="852019"/>
                  </a:lnTo>
                  <a:lnTo>
                    <a:pt x="8319619" y="885005"/>
                  </a:lnTo>
                  <a:lnTo>
                    <a:pt x="8277782" y="906633"/>
                  </a:lnTo>
                  <a:lnTo>
                    <a:pt x="8229600" y="914400"/>
                  </a:lnTo>
                  <a:lnTo>
                    <a:pt x="152400" y="914400"/>
                  </a:lnTo>
                  <a:lnTo>
                    <a:pt x="104231" y="906633"/>
                  </a:lnTo>
                  <a:lnTo>
                    <a:pt x="62396" y="885005"/>
                  </a:lnTo>
                  <a:lnTo>
                    <a:pt x="29405" y="852019"/>
                  </a:lnTo>
                  <a:lnTo>
                    <a:pt x="7769" y="810182"/>
                  </a:lnTo>
                  <a:lnTo>
                    <a:pt x="0" y="762000"/>
                  </a:lnTo>
                  <a:lnTo>
                    <a:pt x="0" y="152400"/>
                  </a:lnTo>
                  <a:close/>
                </a:path>
              </a:pathLst>
            </a:custGeom>
            <a:ln w="28575">
              <a:solidFill>
                <a:srgbClr val="C0504D"/>
              </a:solidFill>
            </a:ln>
          </p:spPr>
          <p:txBody>
            <a:bodyPr wrap="square" lIns="0" tIns="0" rIns="0" bIns="0" rtlCol="0"/>
            <a:lstStyle/>
            <a:p>
              <a:endParaRPr sz="1600">
                <a:solidFill>
                  <a:prstClr val="black"/>
                </a:solidFill>
              </a:endParaRPr>
            </a:p>
          </p:txBody>
        </p:sp>
      </p:grpSp>
      <p:sp>
        <p:nvSpPr>
          <p:cNvPr id="5" name="object 5"/>
          <p:cNvSpPr txBox="1">
            <a:spLocks noGrp="1"/>
          </p:cNvSpPr>
          <p:nvPr>
            <p:ph type="title"/>
          </p:nvPr>
        </p:nvSpPr>
        <p:spPr>
          <a:xfrm>
            <a:off x="2003300" y="206774"/>
            <a:ext cx="3787902" cy="459813"/>
          </a:xfrm>
          <a:prstGeom prst="rect">
            <a:avLst/>
          </a:prstGeom>
        </p:spPr>
        <p:txBody>
          <a:bodyPr vert="horz" wrap="square" lIns="0" tIns="12695" rIns="0" bIns="0" rtlCol="0">
            <a:spAutoFit/>
          </a:bodyPr>
          <a:lstStyle/>
          <a:p>
            <a:pPr marL="12695" algn="ctr">
              <a:spcBef>
                <a:spcPts val="100"/>
              </a:spcBef>
            </a:pPr>
            <a:r>
              <a:rPr sz="2800" spc="-5" dirty="0"/>
              <a:t>Link </a:t>
            </a:r>
            <a:r>
              <a:rPr sz="2800" dirty="0"/>
              <a:t>analysis</a:t>
            </a:r>
          </a:p>
        </p:txBody>
      </p:sp>
      <p:sp>
        <p:nvSpPr>
          <p:cNvPr id="6" name="object 6"/>
          <p:cNvSpPr txBox="1"/>
          <p:nvPr/>
        </p:nvSpPr>
        <p:spPr>
          <a:xfrm>
            <a:off x="2887488" y="648969"/>
            <a:ext cx="3370579" cy="460477"/>
          </a:xfrm>
          <a:prstGeom prst="rect">
            <a:avLst/>
          </a:prstGeom>
        </p:spPr>
        <p:txBody>
          <a:bodyPr vert="horz" wrap="square" lIns="0" tIns="13329" rIns="0" bIns="0" rtlCol="0">
            <a:spAutoFit/>
          </a:bodyPr>
          <a:lstStyle/>
          <a:p>
            <a:pPr marL="12695">
              <a:spcBef>
                <a:spcPts val="105"/>
              </a:spcBef>
            </a:pPr>
            <a:r>
              <a:rPr sz="2800" spc="-15" dirty="0">
                <a:solidFill>
                  <a:srgbClr val="FFFFFF"/>
                </a:solidFill>
                <a:latin typeface="Carlito"/>
                <a:cs typeface="Carlito"/>
              </a:rPr>
              <a:t>PageRank</a:t>
            </a:r>
            <a:r>
              <a:rPr sz="2800" spc="-90" dirty="0">
                <a:solidFill>
                  <a:srgbClr val="FFFFFF"/>
                </a:solidFill>
                <a:latin typeface="Carlito"/>
                <a:cs typeface="Carlito"/>
              </a:rPr>
              <a:t> </a:t>
            </a:r>
            <a:r>
              <a:rPr sz="2800" spc="-5" dirty="0">
                <a:solidFill>
                  <a:srgbClr val="FFFFFF"/>
                </a:solidFill>
                <a:latin typeface="Carlito"/>
                <a:cs typeface="Carlito"/>
              </a:rPr>
              <a:t>algorithm</a:t>
            </a:r>
            <a:endParaRPr sz="2800" dirty="0">
              <a:solidFill>
                <a:prstClr val="black"/>
              </a:solidFill>
              <a:latin typeface="Carlito"/>
              <a:cs typeface="Carlito"/>
            </a:endParaRPr>
          </a:p>
        </p:txBody>
      </p:sp>
      <p:grpSp>
        <p:nvGrpSpPr>
          <p:cNvPr id="7" name="object 7"/>
          <p:cNvGrpSpPr/>
          <p:nvPr/>
        </p:nvGrpSpPr>
        <p:grpSpPr>
          <a:xfrm>
            <a:off x="368302" y="1435100"/>
            <a:ext cx="2311400" cy="558800"/>
            <a:chOff x="368300" y="1435100"/>
            <a:chExt cx="2311400" cy="558800"/>
          </a:xfrm>
        </p:grpSpPr>
        <p:sp>
          <p:nvSpPr>
            <p:cNvPr id="8" name="object 8"/>
            <p:cNvSpPr/>
            <p:nvPr/>
          </p:nvSpPr>
          <p:spPr>
            <a:xfrm>
              <a:off x="381000" y="1447800"/>
              <a:ext cx="2286000" cy="533400"/>
            </a:xfrm>
            <a:custGeom>
              <a:avLst/>
              <a:gdLst/>
              <a:ahLst/>
              <a:cxnLst/>
              <a:rect l="l" t="t" r="r" b="b"/>
              <a:pathLst>
                <a:path w="2286000" h="533400">
                  <a:moveTo>
                    <a:pt x="2197100" y="0"/>
                  </a:moveTo>
                  <a:lnTo>
                    <a:pt x="88900" y="0"/>
                  </a:lnTo>
                  <a:lnTo>
                    <a:pt x="54296" y="6979"/>
                  </a:lnTo>
                  <a:lnTo>
                    <a:pt x="26038" y="26019"/>
                  </a:lnTo>
                  <a:lnTo>
                    <a:pt x="6986" y="54274"/>
                  </a:lnTo>
                  <a:lnTo>
                    <a:pt x="0" y="88900"/>
                  </a:lnTo>
                  <a:lnTo>
                    <a:pt x="0" y="444500"/>
                  </a:lnTo>
                  <a:lnTo>
                    <a:pt x="6986" y="479125"/>
                  </a:lnTo>
                  <a:lnTo>
                    <a:pt x="26038" y="507380"/>
                  </a:lnTo>
                  <a:lnTo>
                    <a:pt x="54296" y="526420"/>
                  </a:lnTo>
                  <a:lnTo>
                    <a:pt x="88900" y="533400"/>
                  </a:lnTo>
                  <a:lnTo>
                    <a:pt x="2197100" y="533400"/>
                  </a:lnTo>
                  <a:lnTo>
                    <a:pt x="2231725" y="526420"/>
                  </a:lnTo>
                  <a:lnTo>
                    <a:pt x="2259980" y="507380"/>
                  </a:lnTo>
                  <a:lnTo>
                    <a:pt x="2279020" y="479125"/>
                  </a:lnTo>
                  <a:lnTo>
                    <a:pt x="2286000" y="444500"/>
                  </a:lnTo>
                  <a:lnTo>
                    <a:pt x="2286000" y="88900"/>
                  </a:lnTo>
                  <a:lnTo>
                    <a:pt x="2279020" y="54274"/>
                  </a:lnTo>
                  <a:lnTo>
                    <a:pt x="2259980" y="26019"/>
                  </a:lnTo>
                  <a:lnTo>
                    <a:pt x="2231725" y="6979"/>
                  </a:lnTo>
                  <a:lnTo>
                    <a:pt x="2197100" y="0"/>
                  </a:lnTo>
                  <a:close/>
                </a:path>
              </a:pathLst>
            </a:custGeom>
            <a:solidFill>
              <a:srgbClr val="92CDDD"/>
            </a:solidFill>
          </p:spPr>
          <p:txBody>
            <a:bodyPr wrap="square" lIns="0" tIns="0" rIns="0" bIns="0" rtlCol="0"/>
            <a:lstStyle/>
            <a:p>
              <a:endParaRPr sz="1600">
                <a:solidFill>
                  <a:prstClr val="black"/>
                </a:solidFill>
              </a:endParaRPr>
            </a:p>
          </p:txBody>
        </p:sp>
        <p:sp>
          <p:nvSpPr>
            <p:cNvPr id="9" name="object 9"/>
            <p:cNvSpPr/>
            <p:nvPr/>
          </p:nvSpPr>
          <p:spPr>
            <a:xfrm>
              <a:off x="381000" y="1447800"/>
              <a:ext cx="2286000" cy="533400"/>
            </a:xfrm>
            <a:custGeom>
              <a:avLst/>
              <a:gdLst/>
              <a:ahLst/>
              <a:cxnLst/>
              <a:rect l="l" t="t" r="r" b="b"/>
              <a:pathLst>
                <a:path w="2286000" h="533400">
                  <a:moveTo>
                    <a:pt x="0" y="88900"/>
                  </a:moveTo>
                  <a:lnTo>
                    <a:pt x="6986" y="54274"/>
                  </a:lnTo>
                  <a:lnTo>
                    <a:pt x="26038" y="26019"/>
                  </a:lnTo>
                  <a:lnTo>
                    <a:pt x="54296" y="6979"/>
                  </a:lnTo>
                  <a:lnTo>
                    <a:pt x="88900" y="0"/>
                  </a:lnTo>
                  <a:lnTo>
                    <a:pt x="2197100" y="0"/>
                  </a:lnTo>
                  <a:lnTo>
                    <a:pt x="2231725" y="6979"/>
                  </a:lnTo>
                  <a:lnTo>
                    <a:pt x="2259980" y="26019"/>
                  </a:lnTo>
                  <a:lnTo>
                    <a:pt x="2279020" y="54274"/>
                  </a:lnTo>
                  <a:lnTo>
                    <a:pt x="2286000" y="88900"/>
                  </a:lnTo>
                  <a:lnTo>
                    <a:pt x="2286000" y="444500"/>
                  </a:lnTo>
                  <a:lnTo>
                    <a:pt x="2279020" y="479125"/>
                  </a:lnTo>
                  <a:lnTo>
                    <a:pt x="2259980" y="507380"/>
                  </a:lnTo>
                  <a:lnTo>
                    <a:pt x="2231725" y="526420"/>
                  </a:lnTo>
                  <a:lnTo>
                    <a:pt x="2197100" y="533400"/>
                  </a:lnTo>
                  <a:lnTo>
                    <a:pt x="88900" y="533400"/>
                  </a:lnTo>
                  <a:lnTo>
                    <a:pt x="54296" y="526420"/>
                  </a:lnTo>
                  <a:lnTo>
                    <a:pt x="26038" y="507380"/>
                  </a:lnTo>
                  <a:lnTo>
                    <a:pt x="6986" y="479125"/>
                  </a:lnTo>
                  <a:lnTo>
                    <a:pt x="0" y="444500"/>
                  </a:lnTo>
                  <a:lnTo>
                    <a:pt x="0" y="88900"/>
                  </a:lnTo>
                  <a:close/>
                </a:path>
              </a:pathLst>
            </a:custGeom>
            <a:ln w="25400">
              <a:solidFill>
                <a:srgbClr val="357C91"/>
              </a:solidFill>
            </a:ln>
          </p:spPr>
          <p:txBody>
            <a:bodyPr wrap="square" lIns="0" tIns="0" rIns="0" bIns="0" rtlCol="0"/>
            <a:lstStyle/>
            <a:p>
              <a:endParaRPr sz="1600">
                <a:solidFill>
                  <a:prstClr val="black"/>
                </a:solidFill>
              </a:endParaRPr>
            </a:p>
          </p:txBody>
        </p:sp>
      </p:grpSp>
      <p:sp>
        <p:nvSpPr>
          <p:cNvPr id="10" name="object 10"/>
          <p:cNvSpPr/>
          <p:nvPr/>
        </p:nvSpPr>
        <p:spPr>
          <a:xfrm>
            <a:off x="381003" y="2147442"/>
            <a:ext cx="8382000" cy="4329558"/>
          </a:xfrm>
          <a:custGeom>
            <a:avLst/>
            <a:gdLst/>
            <a:ahLst/>
            <a:cxnLst/>
            <a:rect l="l" t="t" r="r" b="b"/>
            <a:pathLst>
              <a:path w="8382000" h="3001010">
                <a:moveTo>
                  <a:pt x="0" y="3000882"/>
                </a:moveTo>
                <a:lnTo>
                  <a:pt x="8382000" y="3000882"/>
                </a:lnTo>
                <a:lnTo>
                  <a:pt x="8382000" y="0"/>
                </a:lnTo>
                <a:lnTo>
                  <a:pt x="0" y="0"/>
                </a:lnTo>
                <a:lnTo>
                  <a:pt x="0" y="3000882"/>
                </a:lnTo>
                <a:close/>
              </a:path>
            </a:pathLst>
          </a:custGeom>
          <a:ln w="25400">
            <a:solidFill>
              <a:srgbClr val="4AACC5"/>
            </a:solidFill>
          </a:ln>
        </p:spPr>
        <p:txBody>
          <a:bodyPr wrap="square" lIns="0" tIns="0" rIns="0" bIns="0" rtlCol="0"/>
          <a:lstStyle/>
          <a:p>
            <a:endParaRPr sz="1600">
              <a:solidFill>
                <a:prstClr val="black"/>
              </a:solidFill>
            </a:endParaRPr>
          </a:p>
        </p:txBody>
      </p:sp>
      <p:sp>
        <p:nvSpPr>
          <p:cNvPr id="11" name="object 11"/>
          <p:cNvSpPr txBox="1"/>
          <p:nvPr/>
        </p:nvSpPr>
        <p:spPr>
          <a:xfrm>
            <a:off x="459744" y="1549676"/>
            <a:ext cx="3731258" cy="4476414"/>
          </a:xfrm>
          <a:prstGeom prst="rect">
            <a:avLst/>
          </a:prstGeom>
        </p:spPr>
        <p:txBody>
          <a:bodyPr vert="horz" wrap="square" lIns="0" tIns="12695" rIns="0" bIns="0" rtlCol="0">
            <a:spAutoFit/>
          </a:bodyPr>
          <a:lstStyle/>
          <a:p>
            <a:pPr marL="113613">
              <a:spcBef>
                <a:spcPts val="100"/>
              </a:spcBef>
            </a:pPr>
            <a:r>
              <a:rPr sz="1600" b="1" spc="-10" dirty="0">
                <a:solidFill>
                  <a:prstClr val="black"/>
                </a:solidFill>
                <a:latin typeface="Carlito"/>
                <a:cs typeface="Carlito"/>
              </a:rPr>
              <a:t>PageRank</a:t>
            </a:r>
            <a:r>
              <a:rPr sz="1600" b="1" spc="-25" dirty="0">
                <a:solidFill>
                  <a:prstClr val="black"/>
                </a:solidFill>
                <a:latin typeface="Carlito"/>
                <a:cs typeface="Carlito"/>
              </a:rPr>
              <a:t> </a:t>
            </a:r>
            <a:r>
              <a:rPr sz="1600" b="1" spc="-5" dirty="0">
                <a:solidFill>
                  <a:prstClr val="black"/>
                </a:solidFill>
                <a:latin typeface="Carlito"/>
                <a:cs typeface="Carlito"/>
              </a:rPr>
              <a:t>algorithm</a:t>
            </a:r>
            <a:endParaRPr sz="1600" dirty="0">
              <a:solidFill>
                <a:prstClr val="black"/>
              </a:solidFill>
              <a:latin typeface="Carlito"/>
              <a:cs typeface="Carlito"/>
            </a:endParaRPr>
          </a:p>
          <a:p>
            <a:pPr>
              <a:spcBef>
                <a:spcPts val="45"/>
              </a:spcBef>
            </a:pPr>
            <a:endParaRPr dirty="0">
              <a:solidFill>
                <a:prstClr val="black"/>
              </a:solidFill>
              <a:latin typeface="Carlito"/>
              <a:cs typeface="Carlito"/>
            </a:endParaRPr>
          </a:p>
          <a:p>
            <a:pPr marL="12695" marR="209457">
              <a:lnSpc>
                <a:spcPct val="150000"/>
              </a:lnSpc>
              <a:spcBef>
                <a:spcPts val="5"/>
              </a:spcBef>
              <a:buClr>
                <a:srgbClr val="4AACC5"/>
              </a:buClr>
              <a:buFont typeface="Wingdings"/>
              <a:buChar char=""/>
              <a:tabLst>
                <a:tab pos="265947" algn="l"/>
              </a:tabLst>
            </a:pPr>
            <a:r>
              <a:rPr sz="1600" b="1" spc="-10" dirty="0">
                <a:solidFill>
                  <a:prstClr val="black"/>
                </a:solidFill>
                <a:latin typeface="Carlito"/>
                <a:cs typeface="Carlito"/>
              </a:rPr>
              <a:t>PageRank </a:t>
            </a:r>
            <a:r>
              <a:rPr sz="1600" spc="-5" dirty="0">
                <a:solidFill>
                  <a:prstClr val="black"/>
                </a:solidFill>
                <a:latin typeface="Carlito"/>
                <a:cs typeface="Carlito"/>
              </a:rPr>
              <a:t>(Brin </a:t>
            </a:r>
            <a:r>
              <a:rPr sz="1600" dirty="0">
                <a:solidFill>
                  <a:prstClr val="black"/>
                </a:solidFill>
                <a:latin typeface="Carlito"/>
                <a:cs typeface="Carlito"/>
              </a:rPr>
              <a:t>and </a:t>
            </a:r>
            <a:r>
              <a:rPr sz="1600" spc="-15" dirty="0">
                <a:solidFill>
                  <a:prstClr val="black"/>
                </a:solidFill>
                <a:latin typeface="Carlito"/>
                <a:cs typeface="Carlito"/>
              </a:rPr>
              <a:t>Page, </a:t>
            </a:r>
            <a:r>
              <a:rPr sz="1600" dirty="0">
                <a:solidFill>
                  <a:prstClr val="black"/>
                </a:solidFill>
                <a:latin typeface="Carlito"/>
                <a:cs typeface="Carlito"/>
              </a:rPr>
              <a:t>1998) </a:t>
            </a:r>
            <a:r>
              <a:rPr sz="1600" spc="-5" dirty="0">
                <a:solidFill>
                  <a:prstClr val="black"/>
                </a:solidFill>
                <a:latin typeface="Carlito"/>
                <a:cs typeface="Carlito"/>
              </a:rPr>
              <a:t>is </a:t>
            </a:r>
            <a:r>
              <a:rPr sz="1600" dirty="0">
                <a:solidFill>
                  <a:prstClr val="black"/>
                </a:solidFill>
                <a:latin typeface="Carlito"/>
                <a:cs typeface="Carlito"/>
              </a:rPr>
              <a:t>a </a:t>
            </a:r>
            <a:r>
              <a:rPr sz="1600" spc="-5" dirty="0">
                <a:solidFill>
                  <a:prstClr val="black"/>
                </a:solidFill>
                <a:latin typeface="Carlito"/>
                <a:cs typeface="Carlito"/>
              </a:rPr>
              <a:t>link analysis algorithm, which is in </a:t>
            </a:r>
            <a:r>
              <a:rPr sz="1600" dirty="0">
                <a:solidFill>
                  <a:prstClr val="black"/>
                </a:solidFill>
                <a:latin typeface="Carlito"/>
                <a:cs typeface="Carlito"/>
              </a:rPr>
              <a:t>the </a:t>
            </a:r>
            <a:r>
              <a:rPr sz="1600" spc="-5" dirty="0">
                <a:solidFill>
                  <a:prstClr val="black"/>
                </a:solidFill>
                <a:latin typeface="Carlito"/>
                <a:cs typeface="Carlito"/>
              </a:rPr>
              <a:t>basis of  </a:t>
            </a:r>
            <a:r>
              <a:rPr sz="1600" dirty="0">
                <a:solidFill>
                  <a:prstClr val="black"/>
                </a:solidFill>
                <a:latin typeface="Carlito"/>
                <a:cs typeface="Carlito"/>
              </a:rPr>
              <a:t>Google's </a:t>
            </a:r>
            <a:r>
              <a:rPr sz="1600" spc="-10" dirty="0">
                <a:solidFill>
                  <a:prstClr val="black"/>
                </a:solidFill>
                <a:latin typeface="Carlito"/>
                <a:cs typeface="Carlito"/>
              </a:rPr>
              <a:t>search </a:t>
            </a:r>
            <a:r>
              <a:rPr sz="1600" spc="-15" dirty="0">
                <a:solidFill>
                  <a:prstClr val="black"/>
                </a:solidFill>
                <a:latin typeface="Carlito"/>
                <a:cs typeface="Carlito"/>
              </a:rPr>
              <a:t>technology, </a:t>
            </a:r>
            <a:r>
              <a:rPr sz="1600" dirty="0">
                <a:solidFill>
                  <a:prstClr val="black"/>
                </a:solidFill>
                <a:latin typeface="Carlito"/>
                <a:cs typeface="Carlito"/>
              </a:rPr>
              <a:t>and </a:t>
            </a:r>
            <a:r>
              <a:rPr sz="1600" spc="-5" dirty="0">
                <a:solidFill>
                  <a:prstClr val="black"/>
                </a:solidFill>
                <a:latin typeface="Carlito"/>
                <a:cs typeface="Carlito"/>
              </a:rPr>
              <a:t>it is built upon </a:t>
            </a:r>
            <a:r>
              <a:rPr sz="1600" dirty="0">
                <a:solidFill>
                  <a:prstClr val="black"/>
                </a:solidFill>
                <a:latin typeface="Carlito"/>
                <a:cs typeface="Carlito"/>
              </a:rPr>
              <a:t>the </a:t>
            </a:r>
            <a:r>
              <a:rPr sz="1600" spc="-10" dirty="0">
                <a:solidFill>
                  <a:prstClr val="black"/>
                </a:solidFill>
                <a:latin typeface="Carlito"/>
                <a:cs typeface="Carlito"/>
              </a:rPr>
              <a:t>concept </a:t>
            </a:r>
            <a:r>
              <a:rPr sz="1600" spc="-5" dirty="0">
                <a:solidFill>
                  <a:prstClr val="black"/>
                </a:solidFill>
                <a:latin typeface="Carlito"/>
                <a:cs typeface="Carlito"/>
              </a:rPr>
              <a:t>of </a:t>
            </a:r>
            <a:r>
              <a:rPr sz="1600" spc="-10" dirty="0">
                <a:solidFill>
                  <a:prstClr val="black"/>
                </a:solidFill>
                <a:latin typeface="Carlito"/>
                <a:cs typeface="Carlito"/>
              </a:rPr>
              <a:t>eigenvector</a:t>
            </a:r>
            <a:r>
              <a:rPr sz="1600" spc="170" dirty="0">
                <a:solidFill>
                  <a:prstClr val="black"/>
                </a:solidFill>
                <a:latin typeface="Carlito"/>
                <a:cs typeface="Carlito"/>
              </a:rPr>
              <a:t> </a:t>
            </a:r>
            <a:r>
              <a:rPr sz="1600" spc="-10" dirty="0">
                <a:solidFill>
                  <a:prstClr val="black"/>
                </a:solidFill>
                <a:latin typeface="Carlito"/>
                <a:cs typeface="Carlito"/>
              </a:rPr>
              <a:t>centrality</a:t>
            </a:r>
            <a:endParaRPr sz="1600" dirty="0">
              <a:solidFill>
                <a:prstClr val="black"/>
              </a:solidFill>
              <a:latin typeface="Carlito"/>
              <a:cs typeface="Carlito"/>
            </a:endParaRPr>
          </a:p>
          <a:p>
            <a:pPr marL="265312" indent="-253253">
              <a:spcBef>
                <a:spcPts val="1080"/>
              </a:spcBef>
              <a:buClr>
                <a:srgbClr val="4AACC5"/>
              </a:buClr>
              <a:buFont typeface="Wingdings"/>
              <a:buChar char=""/>
              <a:tabLst>
                <a:tab pos="265947" algn="l"/>
              </a:tabLst>
            </a:pPr>
            <a:r>
              <a:rPr sz="1600" spc="-5" dirty="0">
                <a:solidFill>
                  <a:prstClr val="black"/>
                </a:solidFill>
                <a:latin typeface="Carlito"/>
                <a:cs typeface="Carlito"/>
              </a:rPr>
              <a:t>The idea of </a:t>
            </a:r>
            <a:r>
              <a:rPr sz="1600" dirty="0">
                <a:solidFill>
                  <a:prstClr val="black"/>
                </a:solidFill>
                <a:latin typeface="Carlito"/>
                <a:cs typeface="Carlito"/>
              </a:rPr>
              <a:t>the </a:t>
            </a:r>
            <a:r>
              <a:rPr sz="1600" spc="-5" dirty="0">
                <a:solidFill>
                  <a:prstClr val="black"/>
                </a:solidFill>
                <a:latin typeface="Carlito"/>
                <a:cs typeface="Carlito"/>
              </a:rPr>
              <a:t>algorithm is that </a:t>
            </a:r>
            <a:r>
              <a:rPr sz="1600" spc="-10" dirty="0">
                <a:solidFill>
                  <a:prstClr val="black"/>
                </a:solidFill>
                <a:latin typeface="Carlito"/>
                <a:cs typeface="Carlito"/>
              </a:rPr>
              <a:t>information </a:t>
            </a:r>
            <a:r>
              <a:rPr sz="1600" spc="-5" dirty="0">
                <a:solidFill>
                  <a:prstClr val="black"/>
                </a:solidFill>
                <a:latin typeface="Carlito"/>
                <a:cs typeface="Carlito"/>
              </a:rPr>
              <a:t>on </a:t>
            </a:r>
            <a:r>
              <a:rPr sz="1600" spc="-25" dirty="0">
                <a:solidFill>
                  <a:prstClr val="black"/>
                </a:solidFill>
                <a:latin typeface="Carlito"/>
                <a:cs typeface="Carlito"/>
              </a:rPr>
              <a:t>Web </a:t>
            </a:r>
            <a:r>
              <a:rPr sz="1600" spc="-10" dirty="0">
                <a:solidFill>
                  <a:prstClr val="black"/>
                </a:solidFill>
                <a:latin typeface="Carlito"/>
                <a:cs typeface="Carlito"/>
              </a:rPr>
              <a:t>can </a:t>
            </a:r>
            <a:r>
              <a:rPr sz="1600" spc="-5" dirty="0">
                <a:solidFill>
                  <a:prstClr val="black"/>
                </a:solidFill>
                <a:latin typeface="Carlito"/>
                <a:cs typeface="Carlito"/>
              </a:rPr>
              <a:t>be </a:t>
            </a:r>
            <a:r>
              <a:rPr sz="1600" spc="-20" dirty="0">
                <a:solidFill>
                  <a:prstClr val="black"/>
                </a:solidFill>
                <a:latin typeface="Carlito"/>
                <a:cs typeface="Carlito"/>
              </a:rPr>
              <a:t>ranked </a:t>
            </a:r>
            <a:r>
              <a:rPr sz="1600" spc="-10" dirty="0">
                <a:solidFill>
                  <a:prstClr val="black"/>
                </a:solidFill>
                <a:latin typeface="Carlito"/>
                <a:cs typeface="Carlito"/>
              </a:rPr>
              <a:t>according to</a:t>
            </a:r>
            <a:r>
              <a:rPr sz="1600" spc="229" dirty="0">
                <a:solidFill>
                  <a:prstClr val="black"/>
                </a:solidFill>
                <a:latin typeface="Carlito"/>
                <a:cs typeface="Carlito"/>
              </a:rPr>
              <a:t> </a:t>
            </a:r>
            <a:r>
              <a:rPr sz="1600" spc="-5" dirty="0">
                <a:solidFill>
                  <a:prstClr val="black"/>
                </a:solidFill>
                <a:latin typeface="Carlito"/>
                <a:cs typeface="Carlito"/>
              </a:rPr>
              <a:t>link</a:t>
            </a:r>
            <a:endParaRPr sz="1600" dirty="0">
              <a:solidFill>
                <a:prstClr val="black"/>
              </a:solidFill>
              <a:latin typeface="Carlito"/>
              <a:cs typeface="Carlito"/>
            </a:endParaRPr>
          </a:p>
          <a:p>
            <a:pPr marL="12695" marR="136465">
              <a:lnSpc>
                <a:spcPct val="150000"/>
              </a:lnSpc>
            </a:pPr>
            <a:r>
              <a:rPr sz="1600" spc="-5" dirty="0">
                <a:solidFill>
                  <a:prstClr val="black"/>
                </a:solidFill>
                <a:latin typeface="Carlito"/>
                <a:cs typeface="Carlito"/>
              </a:rPr>
              <a:t>popularity: </a:t>
            </a:r>
            <a:r>
              <a:rPr sz="1600" dirty="0">
                <a:solidFill>
                  <a:prstClr val="black"/>
                </a:solidFill>
                <a:latin typeface="Carlito"/>
                <a:cs typeface="Carlito"/>
              </a:rPr>
              <a:t>the </a:t>
            </a:r>
            <a:r>
              <a:rPr sz="1600" spc="-10" dirty="0">
                <a:solidFill>
                  <a:prstClr val="black"/>
                </a:solidFill>
                <a:latin typeface="Carlito"/>
                <a:cs typeface="Carlito"/>
              </a:rPr>
              <a:t>more </a:t>
            </a:r>
            <a:r>
              <a:rPr sz="1600" spc="-5" dirty="0">
                <a:solidFill>
                  <a:prstClr val="black"/>
                </a:solidFill>
                <a:latin typeface="Carlito"/>
                <a:cs typeface="Carlito"/>
              </a:rPr>
              <a:t>web pages </a:t>
            </a:r>
            <a:r>
              <a:rPr sz="1600" spc="-10" dirty="0">
                <a:solidFill>
                  <a:prstClr val="black"/>
                </a:solidFill>
                <a:latin typeface="Carlito"/>
                <a:cs typeface="Carlito"/>
              </a:rPr>
              <a:t>are </a:t>
            </a:r>
            <a:r>
              <a:rPr sz="1600" spc="-15" dirty="0">
                <a:solidFill>
                  <a:prstClr val="black"/>
                </a:solidFill>
                <a:latin typeface="Carlito"/>
                <a:cs typeface="Carlito"/>
              </a:rPr>
              <a:t>linked </a:t>
            </a:r>
            <a:r>
              <a:rPr sz="1600" spc="-10" dirty="0">
                <a:solidFill>
                  <a:prstClr val="black"/>
                </a:solidFill>
                <a:latin typeface="Carlito"/>
                <a:cs typeface="Carlito"/>
              </a:rPr>
              <a:t>to </a:t>
            </a:r>
            <a:r>
              <a:rPr sz="1600" dirty="0">
                <a:solidFill>
                  <a:prstClr val="black"/>
                </a:solidFill>
                <a:latin typeface="Carlito"/>
                <a:cs typeface="Carlito"/>
              </a:rPr>
              <a:t>a </a:t>
            </a:r>
            <a:r>
              <a:rPr sz="1600" spc="-5" dirty="0">
                <a:solidFill>
                  <a:prstClr val="black"/>
                </a:solidFill>
                <a:latin typeface="Carlito"/>
                <a:cs typeface="Carlito"/>
              </a:rPr>
              <a:t>given web page </a:t>
            </a:r>
            <a:r>
              <a:rPr sz="1600" dirty="0">
                <a:solidFill>
                  <a:prstClr val="black"/>
                </a:solidFill>
                <a:latin typeface="Carlito"/>
                <a:cs typeface="Carlito"/>
              </a:rPr>
              <a:t>the </a:t>
            </a:r>
            <a:r>
              <a:rPr sz="1600" spc="-10" dirty="0">
                <a:solidFill>
                  <a:prstClr val="black"/>
                </a:solidFill>
                <a:latin typeface="Carlito"/>
                <a:cs typeface="Carlito"/>
              </a:rPr>
              <a:t>more </a:t>
            </a:r>
            <a:r>
              <a:rPr sz="1600" spc="-5" dirty="0">
                <a:solidFill>
                  <a:prstClr val="black"/>
                </a:solidFill>
                <a:latin typeface="Carlito"/>
                <a:cs typeface="Carlito"/>
              </a:rPr>
              <a:t>popular that  web page</a:t>
            </a:r>
            <a:r>
              <a:rPr sz="1600" spc="-10" dirty="0">
                <a:solidFill>
                  <a:prstClr val="black"/>
                </a:solidFill>
                <a:latin typeface="Carlito"/>
                <a:cs typeface="Carlito"/>
              </a:rPr>
              <a:t> </a:t>
            </a:r>
            <a:r>
              <a:rPr sz="1600" dirty="0">
                <a:solidFill>
                  <a:prstClr val="black"/>
                </a:solidFill>
                <a:latin typeface="Carlito"/>
                <a:cs typeface="Carlito"/>
              </a:rPr>
              <a:t>is</a:t>
            </a: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687" y="2271712"/>
            <a:ext cx="5217035" cy="420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5410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81" y="1524000"/>
            <a:ext cx="832906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306" y="152400"/>
            <a:ext cx="3581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3745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12" y="152405"/>
            <a:ext cx="8718535" cy="609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886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3" y="2743200"/>
            <a:ext cx="5138420" cy="460502"/>
          </a:xfrm>
        </p:spPr>
        <p:txBody>
          <a:bodyPr/>
          <a:lstStyle/>
          <a:p>
            <a:r>
              <a:rPr lang="en-US" dirty="0" smtClean="0">
                <a:solidFill>
                  <a:schemeClr val="tx1"/>
                </a:solidFill>
              </a:rPr>
              <a:t>Iteration 1</a:t>
            </a:r>
            <a:endParaRPr lang="en-US" dirty="0">
              <a:solidFill>
                <a:schemeClr val="tx1"/>
              </a:solidFill>
            </a:endParaRPr>
          </a:p>
        </p:txBody>
      </p:sp>
      <p:sp>
        <p:nvSpPr>
          <p:cNvPr id="3" name="Text Placeholder 2"/>
          <p:cNvSpPr>
            <a:spLocks noGrp="1"/>
          </p:cNvSpPr>
          <p:nvPr>
            <p:ph type="body" idx="1"/>
          </p:nvPr>
        </p:nvSpPr>
        <p:spPr/>
        <p:txBody>
          <a:bodyPr/>
          <a:lstStyle/>
          <a:p>
            <a:r>
              <a:rPr lang="en-US" dirty="0" smtClean="0"/>
              <a:t>I</a:t>
            </a:r>
            <a:endParaRPr lang="en-US" dirty="0"/>
          </a:p>
        </p:txBody>
      </p:sp>
    </p:spTree>
    <p:extLst>
      <p:ext uri="{BB962C8B-B14F-4D97-AF65-F5344CB8AC3E}">
        <p14:creationId xmlns:p14="http://schemas.microsoft.com/office/powerpoint/2010/main" val="2485606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Assume Teleport value = 0.85</a:t>
            </a:r>
            <a:endParaRPr lang="en-US" dirty="0">
              <a:solidFill>
                <a:schemeClr val="tx1"/>
              </a:solidFill>
            </a:endParaRPr>
          </a:p>
        </p:txBody>
      </p:sp>
      <p:sp>
        <p:nvSpPr>
          <p:cNvPr id="3" name="Text Placeholder 2"/>
          <p:cNvSpPr>
            <a:spLocks noGrp="1"/>
          </p:cNvSpPr>
          <p:nvPr>
            <p:ph type="body"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7696200" cy="5297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489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1" y="256313"/>
            <a:ext cx="8396686" cy="5382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5226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3" y="2743200"/>
            <a:ext cx="5138420" cy="460502"/>
          </a:xfrm>
        </p:spPr>
        <p:txBody>
          <a:bodyPr/>
          <a:lstStyle/>
          <a:p>
            <a:r>
              <a:rPr lang="en-US" dirty="0" smtClean="0">
                <a:solidFill>
                  <a:schemeClr val="tx1"/>
                </a:solidFill>
              </a:rPr>
              <a:t>Iteration 2</a:t>
            </a:r>
            <a:endParaRPr lang="en-US" dirty="0">
              <a:solidFill>
                <a:schemeClr val="tx1"/>
              </a:solidFill>
            </a:endParaRPr>
          </a:p>
        </p:txBody>
      </p:sp>
      <p:sp>
        <p:nvSpPr>
          <p:cNvPr id="3" name="Text Placeholder 2"/>
          <p:cNvSpPr>
            <a:spLocks noGrp="1"/>
          </p:cNvSpPr>
          <p:nvPr>
            <p:ph type="body" idx="1"/>
          </p:nvPr>
        </p:nvSpPr>
        <p:spPr/>
        <p:txBody>
          <a:bodyPr/>
          <a:lstStyle/>
          <a:p>
            <a:r>
              <a:rPr lang="en-US" dirty="0" smtClean="0"/>
              <a:t>I</a:t>
            </a:r>
            <a:endParaRPr lang="en-US" dirty="0"/>
          </a:p>
        </p:txBody>
      </p:sp>
    </p:spTree>
    <p:extLst>
      <p:ext uri="{BB962C8B-B14F-4D97-AF65-F5344CB8AC3E}">
        <p14:creationId xmlns:p14="http://schemas.microsoft.com/office/powerpoint/2010/main" val="3045584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838200"/>
            <a:ext cx="8675288"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7476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152400"/>
            <a:ext cx="860676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8842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5" y="381000"/>
            <a:ext cx="8565713"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8222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8554708"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275387" y="3974128"/>
            <a:ext cx="1600200" cy="21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a:solidFill>
                <a:prstClr val="white"/>
              </a:solidFill>
            </a:endParaRPr>
          </a:p>
        </p:txBody>
      </p:sp>
    </p:spTree>
    <p:extLst>
      <p:ext uri="{BB962C8B-B14F-4D97-AF65-F5344CB8AC3E}">
        <p14:creationId xmlns:p14="http://schemas.microsoft.com/office/powerpoint/2010/main" val="1626343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6713" y="214334"/>
            <a:ext cx="8410575" cy="942975"/>
            <a:chOff x="366712" y="214312"/>
            <a:chExt cx="8410575" cy="942975"/>
          </a:xfrm>
        </p:grpSpPr>
        <p:sp>
          <p:nvSpPr>
            <p:cNvPr id="3" name="object 3"/>
            <p:cNvSpPr/>
            <p:nvPr/>
          </p:nvSpPr>
          <p:spPr>
            <a:xfrm>
              <a:off x="381000" y="228600"/>
              <a:ext cx="8382000" cy="914400"/>
            </a:xfrm>
            <a:custGeom>
              <a:avLst/>
              <a:gdLst/>
              <a:ahLst/>
              <a:cxnLst/>
              <a:rect l="l" t="t" r="r" b="b"/>
              <a:pathLst>
                <a:path w="8382000" h="914400">
                  <a:moveTo>
                    <a:pt x="8229600" y="0"/>
                  </a:moveTo>
                  <a:lnTo>
                    <a:pt x="152400" y="0"/>
                  </a:lnTo>
                  <a:lnTo>
                    <a:pt x="104231" y="7766"/>
                  </a:lnTo>
                  <a:lnTo>
                    <a:pt x="62396" y="29394"/>
                  </a:lnTo>
                  <a:lnTo>
                    <a:pt x="29405" y="62380"/>
                  </a:lnTo>
                  <a:lnTo>
                    <a:pt x="7769" y="104217"/>
                  </a:lnTo>
                  <a:lnTo>
                    <a:pt x="0" y="152400"/>
                  </a:lnTo>
                  <a:lnTo>
                    <a:pt x="0" y="762000"/>
                  </a:lnTo>
                  <a:lnTo>
                    <a:pt x="7769" y="810182"/>
                  </a:lnTo>
                  <a:lnTo>
                    <a:pt x="29405" y="852019"/>
                  </a:lnTo>
                  <a:lnTo>
                    <a:pt x="62396" y="885005"/>
                  </a:lnTo>
                  <a:lnTo>
                    <a:pt x="104231" y="906633"/>
                  </a:lnTo>
                  <a:lnTo>
                    <a:pt x="152400" y="914400"/>
                  </a:lnTo>
                  <a:lnTo>
                    <a:pt x="8229600" y="914400"/>
                  </a:lnTo>
                  <a:lnTo>
                    <a:pt x="8277782" y="906633"/>
                  </a:lnTo>
                  <a:lnTo>
                    <a:pt x="8319619" y="885005"/>
                  </a:lnTo>
                  <a:lnTo>
                    <a:pt x="8352605" y="852019"/>
                  </a:lnTo>
                  <a:lnTo>
                    <a:pt x="8374233" y="810182"/>
                  </a:lnTo>
                  <a:lnTo>
                    <a:pt x="8382000" y="762000"/>
                  </a:lnTo>
                  <a:lnTo>
                    <a:pt x="8382000" y="152400"/>
                  </a:lnTo>
                  <a:lnTo>
                    <a:pt x="8374233" y="104217"/>
                  </a:lnTo>
                  <a:lnTo>
                    <a:pt x="8352605" y="62380"/>
                  </a:lnTo>
                  <a:lnTo>
                    <a:pt x="8319619" y="29394"/>
                  </a:lnTo>
                  <a:lnTo>
                    <a:pt x="8277782" y="7766"/>
                  </a:lnTo>
                  <a:lnTo>
                    <a:pt x="8229600" y="0"/>
                  </a:lnTo>
                  <a:close/>
                </a:path>
              </a:pathLst>
            </a:custGeom>
            <a:solidFill>
              <a:srgbClr val="C0504D"/>
            </a:solidFill>
          </p:spPr>
          <p:txBody>
            <a:bodyPr wrap="square" lIns="0" tIns="0" rIns="0" bIns="0" rtlCol="0"/>
            <a:lstStyle/>
            <a:p>
              <a:endParaRPr sz="1600">
                <a:solidFill>
                  <a:prstClr val="black"/>
                </a:solidFill>
              </a:endParaRPr>
            </a:p>
          </p:txBody>
        </p:sp>
        <p:sp>
          <p:nvSpPr>
            <p:cNvPr id="4" name="object 4"/>
            <p:cNvSpPr/>
            <p:nvPr/>
          </p:nvSpPr>
          <p:spPr>
            <a:xfrm>
              <a:off x="381000" y="228600"/>
              <a:ext cx="8382000" cy="914400"/>
            </a:xfrm>
            <a:custGeom>
              <a:avLst/>
              <a:gdLst/>
              <a:ahLst/>
              <a:cxnLst/>
              <a:rect l="l" t="t" r="r" b="b"/>
              <a:pathLst>
                <a:path w="8382000" h="914400">
                  <a:moveTo>
                    <a:pt x="0" y="152400"/>
                  </a:moveTo>
                  <a:lnTo>
                    <a:pt x="7769" y="104217"/>
                  </a:lnTo>
                  <a:lnTo>
                    <a:pt x="29405" y="62380"/>
                  </a:lnTo>
                  <a:lnTo>
                    <a:pt x="62396" y="29394"/>
                  </a:lnTo>
                  <a:lnTo>
                    <a:pt x="104231" y="7766"/>
                  </a:lnTo>
                  <a:lnTo>
                    <a:pt x="152400" y="0"/>
                  </a:lnTo>
                  <a:lnTo>
                    <a:pt x="8229600" y="0"/>
                  </a:lnTo>
                  <a:lnTo>
                    <a:pt x="8277782" y="7766"/>
                  </a:lnTo>
                  <a:lnTo>
                    <a:pt x="8319619" y="29394"/>
                  </a:lnTo>
                  <a:lnTo>
                    <a:pt x="8352605" y="62380"/>
                  </a:lnTo>
                  <a:lnTo>
                    <a:pt x="8374233" y="104217"/>
                  </a:lnTo>
                  <a:lnTo>
                    <a:pt x="8382000" y="152400"/>
                  </a:lnTo>
                  <a:lnTo>
                    <a:pt x="8382000" y="762000"/>
                  </a:lnTo>
                  <a:lnTo>
                    <a:pt x="8374233" y="810182"/>
                  </a:lnTo>
                  <a:lnTo>
                    <a:pt x="8352605" y="852019"/>
                  </a:lnTo>
                  <a:lnTo>
                    <a:pt x="8319619" y="885005"/>
                  </a:lnTo>
                  <a:lnTo>
                    <a:pt x="8277782" y="906633"/>
                  </a:lnTo>
                  <a:lnTo>
                    <a:pt x="8229600" y="914400"/>
                  </a:lnTo>
                  <a:lnTo>
                    <a:pt x="152400" y="914400"/>
                  </a:lnTo>
                  <a:lnTo>
                    <a:pt x="104231" y="906633"/>
                  </a:lnTo>
                  <a:lnTo>
                    <a:pt x="62396" y="885005"/>
                  </a:lnTo>
                  <a:lnTo>
                    <a:pt x="29405" y="852019"/>
                  </a:lnTo>
                  <a:lnTo>
                    <a:pt x="7769" y="810182"/>
                  </a:lnTo>
                  <a:lnTo>
                    <a:pt x="0" y="762000"/>
                  </a:lnTo>
                  <a:lnTo>
                    <a:pt x="0" y="152400"/>
                  </a:lnTo>
                  <a:close/>
                </a:path>
              </a:pathLst>
            </a:custGeom>
            <a:ln w="28575">
              <a:solidFill>
                <a:srgbClr val="C0504D"/>
              </a:solidFill>
            </a:ln>
          </p:spPr>
          <p:txBody>
            <a:bodyPr wrap="square" lIns="0" tIns="0" rIns="0" bIns="0" rtlCol="0"/>
            <a:lstStyle/>
            <a:p>
              <a:endParaRPr sz="1600">
                <a:solidFill>
                  <a:prstClr val="black"/>
                </a:solidFill>
              </a:endParaRPr>
            </a:p>
          </p:txBody>
        </p:sp>
      </p:grpSp>
      <p:sp>
        <p:nvSpPr>
          <p:cNvPr id="5" name="object 5"/>
          <p:cNvSpPr txBox="1">
            <a:spLocks noGrp="1"/>
          </p:cNvSpPr>
          <p:nvPr>
            <p:ph type="title"/>
          </p:nvPr>
        </p:nvSpPr>
        <p:spPr>
          <a:xfrm>
            <a:off x="2003300" y="206774"/>
            <a:ext cx="3787902" cy="459813"/>
          </a:xfrm>
          <a:prstGeom prst="rect">
            <a:avLst/>
          </a:prstGeom>
        </p:spPr>
        <p:txBody>
          <a:bodyPr vert="horz" wrap="square" lIns="0" tIns="12695" rIns="0" bIns="0" rtlCol="0">
            <a:spAutoFit/>
          </a:bodyPr>
          <a:lstStyle/>
          <a:p>
            <a:pPr marL="12695" algn="ctr">
              <a:spcBef>
                <a:spcPts val="100"/>
              </a:spcBef>
            </a:pPr>
            <a:r>
              <a:rPr sz="2800" spc="-5" dirty="0"/>
              <a:t>Link </a:t>
            </a:r>
            <a:r>
              <a:rPr sz="2800" dirty="0"/>
              <a:t>analysis</a:t>
            </a:r>
          </a:p>
        </p:txBody>
      </p:sp>
      <p:sp>
        <p:nvSpPr>
          <p:cNvPr id="6" name="object 6"/>
          <p:cNvSpPr txBox="1"/>
          <p:nvPr/>
        </p:nvSpPr>
        <p:spPr>
          <a:xfrm>
            <a:off x="2887488" y="648969"/>
            <a:ext cx="3370579" cy="460477"/>
          </a:xfrm>
          <a:prstGeom prst="rect">
            <a:avLst/>
          </a:prstGeom>
        </p:spPr>
        <p:txBody>
          <a:bodyPr vert="horz" wrap="square" lIns="0" tIns="13329" rIns="0" bIns="0" rtlCol="0">
            <a:spAutoFit/>
          </a:bodyPr>
          <a:lstStyle/>
          <a:p>
            <a:pPr marL="12695">
              <a:spcBef>
                <a:spcPts val="105"/>
              </a:spcBef>
            </a:pPr>
            <a:r>
              <a:rPr sz="2800" spc="-15" dirty="0">
                <a:solidFill>
                  <a:srgbClr val="FFFFFF"/>
                </a:solidFill>
                <a:latin typeface="Carlito"/>
                <a:cs typeface="Carlito"/>
              </a:rPr>
              <a:t>PageRank</a:t>
            </a:r>
            <a:r>
              <a:rPr sz="2800" spc="-90" dirty="0">
                <a:solidFill>
                  <a:srgbClr val="FFFFFF"/>
                </a:solidFill>
                <a:latin typeface="Carlito"/>
                <a:cs typeface="Carlito"/>
              </a:rPr>
              <a:t> </a:t>
            </a:r>
            <a:r>
              <a:rPr sz="2800" spc="-5" dirty="0">
                <a:solidFill>
                  <a:srgbClr val="FFFFFF"/>
                </a:solidFill>
                <a:latin typeface="Carlito"/>
                <a:cs typeface="Carlito"/>
              </a:rPr>
              <a:t>algorithm</a:t>
            </a:r>
            <a:endParaRPr sz="2800" dirty="0">
              <a:solidFill>
                <a:prstClr val="black"/>
              </a:solidFill>
              <a:latin typeface="Carlito"/>
              <a:cs typeface="Carlito"/>
            </a:endParaRPr>
          </a:p>
        </p:txBody>
      </p:sp>
      <p:grpSp>
        <p:nvGrpSpPr>
          <p:cNvPr id="7" name="object 7"/>
          <p:cNvGrpSpPr/>
          <p:nvPr/>
        </p:nvGrpSpPr>
        <p:grpSpPr>
          <a:xfrm>
            <a:off x="368302" y="1435100"/>
            <a:ext cx="2311400" cy="558800"/>
            <a:chOff x="368300" y="1435100"/>
            <a:chExt cx="2311400" cy="558800"/>
          </a:xfrm>
        </p:grpSpPr>
        <p:sp>
          <p:nvSpPr>
            <p:cNvPr id="8" name="object 8"/>
            <p:cNvSpPr/>
            <p:nvPr/>
          </p:nvSpPr>
          <p:spPr>
            <a:xfrm>
              <a:off x="381000" y="1447800"/>
              <a:ext cx="2286000" cy="533400"/>
            </a:xfrm>
            <a:custGeom>
              <a:avLst/>
              <a:gdLst/>
              <a:ahLst/>
              <a:cxnLst/>
              <a:rect l="l" t="t" r="r" b="b"/>
              <a:pathLst>
                <a:path w="2286000" h="533400">
                  <a:moveTo>
                    <a:pt x="2197100" y="0"/>
                  </a:moveTo>
                  <a:lnTo>
                    <a:pt x="88900" y="0"/>
                  </a:lnTo>
                  <a:lnTo>
                    <a:pt x="54296" y="6979"/>
                  </a:lnTo>
                  <a:lnTo>
                    <a:pt x="26038" y="26019"/>
                  </a:lnTo>
                  <a:lnTo>
                    <a:pt x="6986" y="54274"/>
                  </a:lnTo>
                  <a:lnTo>
                    <a:pt x="0" y="88900"/>
                  </a:lnTo>
                  <a:lnTo>
                    <a:pt x="0" y="444500"/>
                  </a:lnTo>
                  <a:lnTo>
                    <a:pt x="6986" y="479125"/>
                  </a:lnTo>
                  <a:lnTo>
                    <a:pt x="26038" y="507380"/>
                  </a:lnTo>
                  <a:lnTo>
                    <a:pt x="54296" y="526420"/>
                  </a:lnTo>
                  <a:lnTo>
                    <a:pt x="88900" y="533400"/>
                  </a:lnTo>
                  <a:lnTo>
                    <a:pt x="2197100" y="533400"/>
                  </a:lnTo>
                  <a:lnTo>
                    <a:pt x="2231725" y="526420"/>
                  </a:lnTo>
                  <a:lnTo>
                    <a:pt x="2259980" y="507380"/>
                  </a:lnTo>
                  <a:lnTo>
                    <a:pt x="2279020" y="479125"/>
                  </a:lnTo>
                  <a:lnTo>
                    <a:pt x="2286000" y="444500"/>
                  </a:lnTo>
                  <a:lnTo>
                    <a:pt x="2286000" y="88900"/>
                  </a:lnTo>
                  <a:lnTo>
                    <a:pt x="2279020" y="54274"/>
                  </a:lnTo>
                  <a:lnTo>
                    <a:pt x="2259980" y="26019"/>
                  </a:lnTo>
                  <a:lnTo>
                    <a:pt x="2231725" y="6979"/>
                  </a:lnTo>
                  <a:lnTo>
                    <a:pt x="2197100" y="0"/>
                  </a:lnTo>
                  <a:close/>
                </a:path>
              </a:pathLst>
            </a:custGeom>
            <a:solidFill>
              <a:srgbClr val="92CDDD"/>
            </a:solidFill>
          </p:spPr>
          <p:txBody>
            <a:bodyPr wrap="square" lIns="0" tIns="0" rIns="0" bIns="0" rtlCol="0"/>
            <a:lstStyle/>
            <a:p>
              <a:endParaRPr sz="1600">
                <a:solidFill>
                  <a:prstClr val="black"/>
                </a:solidFill>
              </a:endParaRPr>
            </a:p>
          </p:txBody>
        </p:sp>
        <p:sp>
          <p:nvSpPr>
            <p:cNvPr id="9" name="object 9"/>
            <p:cNvSpPr/>
            <p:nvPr/>
          </p:nvSpPr>
          <p:spPr>
            <a:xfrm>
              <a:off x="381000" y="1447800"/>
              <a:ext cx="2286000" cy="533400"/>
            </a:xfrm>
            <a:custGeom>
              <a:avLst/>
              <a:gdLst/>
              <a:ahLst/>
              <a:cxnLst/>
              <a:rect l="l" t="t" r="r" b="b"/>
              <a:pathLst>
                <a:path w="2286000" h="533400">
                  <a:moveTo>
                    <a:pt x="0" y="88900"/>
                  </a:moveTo>
                  <a:lnTo>
                    <a:pt x="6986" y="54274"/>
                  </a:lnTo>
                  <a:lnTo>
                    <a:pt x="26038" y="26019"/>
                  </a:lnTo>
                  <a:lnTo>
                    <a:pt x="54296" y="6979"/>
                  </a:lnTo>
                  <a:lnTo>
                    <a:pt x="88900" y="0"/>
                  </a:lnTo>
                  <a:lnTo>
                    <a:pt x="2197100" y="0"/>
                  </a:lnTo>
                  <a:lnTo>
                    <a:pt x="2231725" y="6979"/>
                  </a:lnTo>
                  <a:lnTo>
                    <a:pt x="2259980" y="26019"/>
                  </a:lnTo>
                  <a:lnTo>
                    <a:pt x="2279020" y="54274"/>
                  </a:lnTo>
                  <a:lnTo>
                    <a:pt x="2286000" y="88900"/>
                  </a:lnTo>
                  <a:lnTo>
                    <a:pt x="2286000" y="444500"/>
                  </a:lnTo>
                  <a:lnTo>
                    <a:pt x="2279020" y="479125"/>
                  </a:lnTo>
                  <a:lnTo>
                    <a:pt x="2259980" y="507380"/>
                  </a:lnTo>
                  <a:lnTo>
                    <a:pt x="2231725" y="526420"/>
                  </a:lnTo>
                  <a:lnTo>
                    <a:pt x="2197100" y="533400"/>
                  </a:lnTo>
                  <a:lnTo>
                    <a:pt x="88900" y="533400"/>
                  </a:lnTo>
                  <a:lnTo>
                    <a:pt x="54296" y="526420"/>
                  </a:lnTo>
                  <a:lnTo>
                    <a:pt x="26038" y="507380"/>
                  </a:lnTo>
                  <a:lnTo>
                    <a:pt x="6986" y="479125"/>
                  </a:lnTo>
                  <a:lnTo>
                    <a:pt x="0" y="444500"/>
                  </a:lnTo>
                  <a:lnTo>
                    <a:pt x="0" y="88900"/>
                  </a:lnTo>
                  <a:close/>
                </a:path>
              </a:pathLst>
            </a:custGeom>
            <a:ln w="25400">
              <a:solidFill>
                <a:srgbClr val="357C91"/>
              </a:solidFill>
            </a:ln>
          </p:spPr>
          <p:txBody>
            <a:bodyPr wrap="square" lIns="0" tIns="0" rIns="0" bIns="0" rtlCol="0"/>
            <a:lstStyle/>
            <a:p>
              <a:endParaRPr sz="1600">
                <a:solidFill>
                  <a:prstClr val="black"/>
                </a:solidFill>
              </a:endParaRPr>
            </a:p>
          </p:txBody>
        </p:sp>
      </p:grpSp>
      <p:sp>
        <p:nvSpPr>
          <p:cNvPr id="10" name="object 10"/>
          <p:cNvSpPr/>
          <p:nvPr/>
        </p:nvSpPr>
        <p:spPr>
          <a:xfrm>
            <a:off x="381003" y="2147442"/>
            <a:ext cx="8382000" cy="4329558"/>
          </a:xfrm>
          <a:custGeom>
            <a:avLst/>
            <a:gdLst/>
            <a:ahLst/>
            <a:cxnLst/>
            <a:rect l="l" t="t" r="r" b="b"/>
            <a:pathLst>
              <a:path w="8382000" h="3001010">
                <a:moveTo>
                  <a:pt x="0" y="3000882"/>
                </a:moveTo>
                <a:lnTo>
                  <a:pt x="8382000" y="3000882"/>
                </a:lnTo>
                <a:lnTo>
                  <a:pt x="8382000" y="0"/>
                </a:lnTo>
                <a:lnTo>
                  <a:pt x="0" y="0"/>
                </a:lnTo>
                <a:lnTo>
                  <a:pt x="0" y="3000882"/>
                </a:lnTo>
                <a:close/>
              </a:path>
            </a:pathLst>
          </a:custGeom>
          <a:ln w="25400">
            <a:solidFill>
              <a:srgbClr val="4AACC5"/>
            </a:solidFill>
          </a:ln>
        </p:spPr>
        <p:txBody>
          <a:bodyPr wrap="square" lIns="0" tIns="0" rIns="0" bIns="0" rtlCol="0"/>
          <a:lstStyle/>
          <a:p>
            <a:endParaRPr sz="1600">
              <a:solidFill>
                <a:prstClr val="black"/>
              </a:solidFill>
            </a:endParaRPr>
          </a:p>
        </p:txBody>
      </p:sp>
      <p:sp>
        <p:nvSpPr>
          <p:cNvPr id="11" name="object 11"/>
          <p:cNvSpPr txBox="1"/>
          <p:nvPr/>
        </p:nvSpPr>
        <p:spPr>
          <a:xfrm>
            <a:off x="459742" y="1549678"/>
            <a:ext cx="6169658" cy="1805617"/>
          </a:xfrm>
          <a:prstGeom prst="rect">
            <a:avLst/>
          </a:prstGeom>
        </p:spPr>
        <p:txBody>
          <a:bodyPr vert="horz" wrap="square" lIns="0" tIns="12695" rIns="0" bIns="0" rtlCol="0">
            <a:spAutoFit/>
          </a:bodyPr>
          <a:lstStyle/>
          <a:p>
            <a:pPr marL="113613">
              <a:spcBef>
                <a:spcPts val="100"/>
              </a:spcBef>
            </a:pPr>
            <a:r>
              <a:rPr sz="1600" b="1" spc="-10" dirty="0">
                <a:solidFill>
                  <a:prstClr val="black"/>
                </a:solidFill>
                <a:latin typeface="Carlito"/>
                <a:cs typeface="Carlito"/>
              </a:rPr>
              <a:t>PageRank</a:t>
            </a:r>
            <a:r>
              <a:rPr sz="1600" b="1" spc="-25" dirty="0">
                <a:solidFill>
                  <a:prstClr val="black"/>
                </a:solidFill>
                <a:latin typeface="Carlito"/>
                <a:cs typeface="Carlito"/>
              </a:rPr>
              <a:t> </a:t>
            </a:r>
            <a:r>
              <a:rPr sz="1600" b="1" spc="-5" dirty="0">
                <a:solidFill>
                  <a:prstClr val="black"/>
                </a:solidFill>
                <a:latin typeface="Carlito"/>
                <a:cs typeface="Carlito"/>
              </a:rPr>
              <a:t>algorithm</a:t>
            </a:r>
            <a:endParaRPr sz="1600" dirty="0">
              <a:solidFill>
                <a:prstClr val="black"/>
              </a:solidFill>
              <a:latin typeface="Carlito"/>
              <a:cs typeface="Carlito"/>
            </a:endParaRPr>
          </a:p>
          <a:p>
            <a:pPr>
              <a:spcBef>
                <a:spcPts val="45"/>
              </a:spcBef>
            </a:pPr>
            <a:endParaRPr dirty="0">
              <a:solidFill>
                <a:prstClr val="black"/>
              </a:solidFill>
              <a:latin typeface="Carlito"/>
              <a:cs typeface="Carlito"/>
            </a:endParaRPr>
          </a:p>
          <a:p>
            <a:pPr marL="12695" marR="351635">
              <a:lnSpc>
                <a:spcPts val="3240"/>
              </a:lnSpc>
              <a:spcBef>
                <a:spcPts val="290"/>
              </a:spcBef>
              <a:buClr>
                <a:srgbClr val="4AACC5"/>
              </a:buClr>
              <a:buFont typeface="Wingdings"/>
              <a:buChar char=""/>
              <a:tabLst>
                <a:tab pos="265947" algn="l"/>
              </a:tabLst>
            </a:pPr>
            <a:r>
              <a:rPr sz="1600" dirty="0">
                <a:solidFill>
                  <a:prstClr val="black"/>
                </a:solidFill>
                <a:latin typeface="Carlito"/>
                <a:cs typeface="Carlito"/>
              </a:rPr>
              <a:t>In this </a:t>
            </a:r>
            <a:r>
              <a:rPr sz="1600" spc="-10" dirty="0">
                <a:solidFill>
                  <a:prstClr val="black"/>
                </a:solidFill>
                <a:latin typeface="Carlito"/>
                <a:cs typeface="Carlito"/>
              </a:rPr>
              <a:t>process </a:t>
            </a:r>
            <a:r>
              <a:rPr sz="1600" spc="-5" dirty="0">
                <a:solidFill>
                  <a:prstClr val="black"/>
                </a:solidFill>
                <a:latin typeface="Carlito"/>
                <a:cs typeface="Carlito"/>
              </a:rPr>
              <a:t>of weighting web pages, not only </a:t>
            </a:r>
            <a:r>
              <a:rPr sz="1600" dirty="0">
                <a:solidFill>
                  <a:prstClr val="black"/>
                </a:solidFill>
                <a:latin typeface="Carlito"/>
                <a:cs typeface="Carlito"/>
              </a:rPr>
              <a:t>the number </a:t>
            </a:r>
            <a:r>
              <a:rPr sz="1600" spc="-5" dirty="0">
                <a:solidFill>
                  <a:prstClr val="black"/>
                </a:solidFill>
                <a:latin typeface="Carlito"/>
                <a:cs typeface="Carlito"/>
              </a:rPr>
              <a:t>of </a:t>
            </a:r>
            <a:r>
              <a:rPr sz="1600" spc="-10" dirty="0">
                <a:solidFill>
                  <a:prstClr val="black"/>
                </a:solidFill>
                <a:latin typeface="Carlito"/>
                <a:cs typeface="Carlito"/>
              </a:rPr>
              <a:t>links (degree </a:t>
            </a:r>
            <a:r>
              <a:rPr sz="1600" spc="-5" dirty="0">
                <a:solidFill>
                  <a:prstClr val="black"/>
                </a:solidFill>
                <a:latin typeface="Carlito"/>
                <a:cs typeface="Carlito"/>
              </a:rPr>
              <a:t>of </a:t>
            </a:r>
            <a:r>
              <a:rPr sz="1600" dirty="0">
                <a:solidFill>
                  <a:prstClr val="black"/>
                </a:solidFill>
                <a:latin typeface="Carlito"/>
                <a:cs typeface="Carlito"/>
              </a:rPr>
              <a:t>a  </a:t>
            </a:r>
            <a:r>
              <a:rPr sz="1600" spc="-5" dirty="0">
                <a:solidFill>
                  <a:prstClr val="black"/>
                </a:solidFill>
                <a:latin typeface="Carlito"/>
                <a:cs typeface="Carlito"/>
              </a:rPr>
              <a:t>node) is important, but </a:t>
            </a:r>
            <a:r>
              <a:rPr sz="1600" dirty="0">
                <a:solidFill>
                  <a:prstClr val="black"/>
                </a:solidFill>
                <a:latin typeface="Carlito"/>
                <a:cs typeface="Carlito"/>
              </a:rPr>
              <a:t>also the </a:t>
            </a:r>
            <a:r>
              <a:rPr sz="1600" spc="-5" dirty="0">
                <a:solidFill>
                  <a:prstClr val="black"/>
                </a:solidFill>
                <a:latin typeface="Carlito"/>
                <a:cs typeface="Carlito"/>
              </a:rPr>
              <a:t>importance of </a:t>
            </a:r>
            <a:r>
              <a:rPr sz="1600" dirty="0">
                <a:solidFill>
                  <a:prstClr val="black"/>
                </a:solidFill>
                <a:latin typeface="Carlito"/>
                <a:cs typeface="Carlito"/>
              </a:rPr>
              <a:t>the </a:t>
            </a:r>
            <a:r>
              <a:rPr sz="1600" spc="-5" dirty="0">
                <a:solidFill>
                  <a:prstClr val="black"/>
                </a:solidFill>
                <a:latin typeface="Carlito"/>
                <a:cs typeface="Carlito"/>
              </a:rPr>
              <a:t>web pages linking </a:t>
            </a:r>
            <a:r>
              <a:rPr sz="1600" spc="-10" dirty="0">
                <a:solidFill>
                  <a:prstClr val="black"/>
                </a:solidFill>
                <a:latin typeface="Carlito"/>
                <a:cs typeface="Carlito"/>
              </a:rPr>
              <a:t>to</a:t>
            </a:r>
            <a:r>
              <a:rPr sz="1600" spc="75" dirty="0">
                <a:solidFill>
                  <a:prstClr val="black"/>
                </a:solidFill>
                <a:latin typeface="Carlito"/>
                <a:cs typeface="Carlito"/>
              </a:rPr>
              <a:t> </a:t>
            </a:r>
            <a:r>
              <a:rPr sz="1600" dirty="0">
                <a:solidFill>
                  <a:prstClr val="black"/>
                </a:solidFill>
                <a:latin typeface="Carlito"/>
                <a:cs typeface="Carlito"/>
              </a:rPr>
              <a:t>them.</a:t>
            </a: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247" y="2819400"/>
            <a:ext cx="5016395" cy="404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46598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54" y="914400"/>
            <a:ext cx="6934198" cy="5473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895601"/>
            <a:ext cx="3381375"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059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8111681"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58670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2"/>
            <a:ext cx="803427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07797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5"/>
            <a:ext cx="8153400" cy="671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981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2" y="4"/>
            <a:ext cx="8458200" cy="6468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2866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5"/>
            <a:ext cx="8686800" cy="640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06482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685800"/>
            <a:ext cx="8624807"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043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33400"/>
            <a:ext cx="8786004"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05038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7" y="26161"/>
            <a:ext cx="8507104" cy="664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7" y="2937107"/>
            <a:ext cx="1724025" cy="195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 y="3200400"/>
            <a:ext cx="6019800" cy="347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a:p>
        </p:txBody>
      </p:sp>
      <p:sp>
        <p:nvSpPr>
          <p:cNvPr id="7" name="Rectangle 6"/>
          <p:cNvSpPr/>
          <p:nvPr/>
        </p:nvSpPr>
        <p:spPr>
          <a:xfrm>
            <a:off x="5621486" y="4830044"/>
            <a:ext cx="2912919"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endParaRPr lang="en-US"/>
          </a:p>
        </p:txBody>
      </p:sp>
    </p:spTree>
    <p:extLst>
      <p:ext uri="{BB962C8B-B14F-4D97-AF65-F5344CB8AC3E}">
        <p14:creationId xmlns:p14="http://schemas.microsoft.com/office/powerpoint/2010/main" val="2597028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7689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66713" y="214334"/>
            <a:ext cx="8410575" cy="942975"/>
            <a:chOff x="366712" y="214312"/>
            <a:chExt cx="8410575" cy="942975"/>
          </a:xfrm>
        </p:grpSpPr>
        <p:sp>
          <p:nvSpPr>
            <p:cNvPr id="3" name="object 3"/>
            <p:cNvSpPr/>
            <p:nvPr/>
          </p:nvSpPr>
          <p:spPr>
            <a:xfrm>
              <a:off x="381000" y="228600"/>
              <a:ext cx="8382000" cy="914400"/>
            </a:xfrm>
            <a:custGeom>
              <a:avLst/>
              <a:gdLst/>
              <a:ahLst/>
              <a:cxnLst/>
              <a:rect l="l" t="t" r="r" b="b"/>
              <a:pathLst>
                <a:path w="8382000" h="914400">
                  <a:moveTo>
                    <a:pt x="8229600" y="0"/>
                  </a:moveTo>
                  <a:lnTo>
                    <a:pt x="152400" y="0"/>
                  </a:lnTo>
                  <a:lnTo>
                    <a:pt x="104231" y="7766"/>
                  </a:lnTo>
                  <a:lnTo>
                    <a:pt x="62396" y="29394"/>
                  </a:lnTo>
                  <a:lnTo>
                    <a:pt x="29405" y="62380"/>
                  </a:lnTo>
                  <a:lnTo>
                    <a:pt x="7769" y="104217"/>
                  </a:lnTo>
                  <a:lnTo>
                    <a:pt x="0" y="152400"/>
                  </a:lnTo>
                  <a:lnTo>
                    <a:pt x="0" y="762000"/>
                  </a:lnTo>
                  <a:lnTo>
                    <a:pt x="7769" y="810182"/>
                  </a:lnTo>
                  <a:lnTo>
                    <a:pt x="29405" y="852019"/>
                  </a:lnTo>
                  <a:lnTo>
                    <a:pt x="62396" y="885005"/>
                  </a:lnTo>
                  <a:lnTo>
                    <a:pt x="104231" y="906633"/>
                  </a:lnTo>
                  <a:lnTo>
                    <a:pt x="152400" y="914400"/>
                  </a:lnTo>
                  <a:lnTo>
                    <a:pt x="8229600" y="914400"/>
                  </a:lnTo>
                  <a:lnTo>
                    <a:pt x="8277782" y="906633"/>
                  </a:lnTo>
                  <a:lnTo>
                    <a:pt x="8319619" y="885005"/>
                  </a:lnTo>
                  <a:lnTo>
                    <a:pt x="8352605" y="852019"/>
                  </a:lnTo>
                  <a:lnTo>
                    <a:pt x="8374233" y="810182"/>
                  </a:lnTo>
                  <a:lnTo>
                    <a:pt x="8382000" y="762000"/>
                  </a:lnTo>
                  <a:lnTo>
                    <a:pt x="8382000" y="152400"/>
                  </a:lnTo>
                  <a:lnTo>
                    <a:pt x="8374233" y="104217"/>
                  </a:lnTo>
                  <a:lnTo>
                    <a:pt x="8352605" y="62380"/>
                  </a:lnTo>
                  <a:lnTo>
                    <a:pt x="8319619" y="29394"/>
                  </a:lnTo>
                  <a:lnTo>
                    <a:pt x="8277782" y="7766"/>
                  </a:lnTo>
                  <a:lnTo>
                    <a:pt x="8229600" y="0"/>
                  </a:lnTo>
                  <a:close/>
                </a:path>
              </a:pathLst>
            </a:custGeom>
            <a:solidFill>
              <a:srgbClr val="C0504D"/>
            </a:solidFill>
          </p:spPr>
          <p:txBody>
            <a:bodyPr wrap="square" lIns="0" tIns="0" rIns="0" bIns="0" rtlCol="0"/>
            <a:lstStyle/>
            <a:p>
              <a:endParaRPr sz="1600">
                <a:solidFill>
                  <a:prstClr val="black"/>
                </a:solidFill>
              </a:endParaRPr>
            </a:p>
          </p:txBody>
        </p:sp>
        <p:sp>
          <p:nvSpPr>
            <p:cNvPr id="4" name="object 4"/>
            <p:cNvSpPr/>
            <p:nvPr/>
          </p:nvSpPr>
          <p:spPr>
            <a:xfrm>
              <a:off x="381000" y="228600"/>
              <a:ext cx="8382000" cy="914400"/>
            </a:xfrm>
            <a:custGeom>
              <a:avLst/>
              <a:gdLst/>
              <a:ahLst/>
              <a:cxnLst/>
              <a:rect l="l" t="t" r="r" b="b"/>
              <a:pathLst>
                <a:path w="8382000" h="914400">
                  <a:moveTo>
                    <a:pt x="0" y="152400"/>
                  </a:moveTo>
                  <a:lnTo>
                    <a:pt x="7769" y="104217"/>
                  </a:lnTo>
                  <a:lnTo>
                    <a:pt x="29405" y="62380"/>
                  </a:lnTo>
                  <a:lnTo>
                    <a:pt x="62396" y="29394"/>
                  </a:lnTo>
                  <a:lnTo>
                    <a:pt x="104231" y="7766"/>
                  </a:lnTo>
                  <a:lnTo>
                    <a:pt x="152400" y="0"/>
                  </a:lnTo>
                  <a:lnTo>
                    <a:pt x="8229600" y="0"/>
                  </a:lnTo>
                  <a:lnTo>
                    <a:pt x="8277782" y="7766"/>
                  </a:lnTo>
                  <a:lnTo>
                    <a:pt x="8319619" y="29394"/>
                  </a:lnTo>
                  <a:lnTo>
                    <a:pt x="8352605" y="62380"/>
                  </a:lnTo>
                  <a:lnTo>
                    <a:pt x="8374233" y="104217"/>
                  </a:lnTo>
                  <a:lnTo>
                    <a:pt x="8382000" y="152400"/>
                  </a:lnTo>
                  <a:lnTo>
                    <a:pt x="8382000" y="762000"/>
                  </a:lnTo>
                  <a:lnTo>
                    <a:pt x="8374233" y="810182"/>
                  </a:lnTo>
                  <a:lnTo>
                    <a:pt x="8352605" y="852019"/>
                  </a:lnTo>
                  <a:lnTo>
                    <a:pt x="8319619" y="885005"/>
                  </a:lnTo>
                  <a:lnTo>
                    <a:pt x="8277782" y="906633"/>
                  </a:lnTo>
                  <a:lnTo>
                    <a:pt x="8229600" y="914400"/>
                  </a:lnTo>
                  <a:lnTo>
                    <a:pt x="152400" y="914400"/>
                  </a:lnTo>
                  <a:lnTo>
                    <a:pt x="104231" y="906633"/>
                  </a:lnTo>
                  <a:lnTo>
                    <a:pt x="62396" y="885005"/>
                  </a:lnTo>
                  <a:lnTo>
                    <a:pt x="29405" y="852019"/>
                  </a:lnTo>
                  <a:lnTo>
                    <a:pt x="7769" y="810182"/>
                  </a:lnTo>
                  <a:lnTo>
                    <a:pt x="0" y="762000"/>
                  </a:lnTo>
                  <a:lnTo>
                    <a:pt x="0" y="152400"/>
                  </a:lnTo>
                  <a:close/>
                </a:path>
              </a:pathLst>
            </a:custGeom>
            <a:ln w="28575">
              <a:solidFill>
                <a:srgbClr val="C0504D"/>
              </a:solidFill>
            </a:ln>
          </p:spPr>
          <p:txBody>
            <a:bodyPr wrap="square" lIns="0" tIns="0" rIns="0" bIns="0" rtlCol="0"/>
            <a:lstStyle/>
            <a:p>
              <a:endParaRPr sz="1600">
                <a:solidFill>
                  <a:prstClr val="black"/>
                </a:solidFill>
              </a:endParaRPr>
            </a:p>
          </p:txBody>
        </p:sp>
      </p:grpSp>
      <p:sp>
        <p:nvSpPr>
          <p:cNvPr id="5" name="object 5"/>
          <p:cNvSpPr txBox="1">
            <a:spLocks noGrp="1"/>
          </p:cNvSpPr>
          <p:nvPr>
            <p:ph type="title"/>
          </p:nvPr>
        </p:nvSpPr>
        <p:spPr>
          <a:xfrm>
            <a:off x="2003300" y="206774"/>
            <a:ext cx="3787902" cy="459813"/>
          </a:xfrm>
          <a:prstGeom prst="rect">
            <a:avLst/>
          </a:prstGeom>
        </p:spPr>
        <p:txBody>
          <a:bodyPr vert="horz" wrap="square" lIns="0" tIns="12695" rIns="0" bIns="0" rtlCol="0">
            <a:spAutoFit/>
          </a:bodyPr>
          <a:lstStyle/>
          <a:p>
            <a:pPr marL="12695" algn="ctr">
              <a:spcBef>
                <a:spcPts val="100"/>
              </a:spcBef>
            </a:pPr>
            <a:r>
              <a:rPr sz="2800" spc="-5" dirty="0"/>
              <a:t>Link </a:t>
            </a:r>
            <a:r>
              <a:rPr sz="2800" dirty="0"/>
              <a:t>analysis</a:t>
            </a:r>
          </a:p>
        </p:txBody>
      </p:sp>
      <p:sp>
        <p:nvSpPr>
          <p:cNvPr id="6" name="object 6"/>
          <p:cNvSpPr txBox="1"/>
          <p:nvPr/>
        </p:nvSpPr>
        <p:spPr>
          <a:xfrm>
            <a:off x="2887488" y="648969"/>
            <a:ext cx="3370579" cy="460477"/>
          </a:xfrm>
          <a:prstGeom prst="rect">
            <a:avLst/>
          </a:prstGeom>
        </p:spPr>
        <p:txBody>
          <a:bodyPr vert="horz" wrap="square" lIns="0" tIns="13329" rIns="0" bIns="0" rtlCol="0">
            <a:spAutoFit/>
          </a:bodyPr>
          <a:lstStyle/>
          <a:p>
            <a:pPr marL="12695">
              <a:spcBef>
                <a:spcPts val="105"/>
              </a:spcBef>
            </a:pPr>
            <a:r>
              <a:rPr sz="2800" spc="-15" dirty="0">
                <a:solidFill>
                  <a:srgbClr val="FFFFFF"/>
                </a:solidFill>
                <a:latin typeface="Carlito"/>
                <a:cs typeface="Carlito"/>
              </a:rPr>
              <a:t>PageRank</a:t>
            </a:r>
            <a:r>
              <a:rPr sz="2800" spc="-90" dirty="0">
                <a:solidFill>
                  <a:srgbClr val="FFFFFF"/>
                </a:solidFill>
                <a:latin typeface="Carlito"/>
                <a:cs typeface="Carlito"/>
              </a:rPr>
              <a:t> </a:t>
            </a:r>
            <a:r>
              <a:rPr sz="2800" spc="-5" dirty="0">
                <a:solidFill>
                  <a:srgbClr val="FFFFFF"/>
                </a:solidFill>
                <a:latin typeface="Carlito"/>
                <a:cs typeface="Carlito"/>
              </a:rPr>
              <a:t>algorithm</a:t>
            </a:r>
            <a:endParaRPr sz="2800" dirty="0">
              <a:solidFill>
                <a:prstClr val="black"/>
              </a:solidFill>
              <a:latin typeface="Carlito"/>
              <a:cs typeface="Carlito"/>
            </a:endParaRPr>
          </a:p>
        </p:txBody>
      </p:sp>
      <p:grpSp>
        <p:nvGrpSpPr>
          <p:cNvPr id="7" name="object 7"/>
          <p:cNvGrpSpPr/>
          <p:nvPr/>
        </p:nvGrpSpPr>
        <p:grpSpPr>
          <a:xfrm>
            <a:off x="368302" y="1435100"/>
            <a:ext cx="2311400" cy="558800"/>
            <a:chOff x="368300" y="1435100"/>
            <a:chExt cx="2311400" cy="558800"/>
          </a:xfrm>
        </p:grpSpPr>
        <p:sp>
          <p:nvSpPr>
            <p:cNvPr id="8" name="object 8"/>
            <p:cNvSpPr/>
            <p:nvPr/>
          </p:nvSpPr>
          <p:spPr>
            <a:xfrm>
              <a:off x="381000" y="1447800"/>
              <a:ext cx="2286000" cy="533400"/>
            </a:xfrm>
            <a:custGeom>
              <a:avLst/>
              <a:gdLst/>
              <a:ahLst/>
              <a:cxnLst/>
              <a:rect l="l" t="t" r="r" b="b"/>
              <a:pathLst>
                <a:path w="2286000" h="533400">
                  <a:moveTo>
                    <a:pt x="2197100" y="0"/>
                  </a:moveTo>
                  <a:lnTo>
                    <a:pt x="88900" y="0"/>
                  </a:lnTo>
                  <a:lnTo>
                    <a:pt x="54296" y="6979"/>
                  </a:lnTo>
                  <a:lnTo>
                    <a:pt x="26038" y="26019"/>
                  </a:lnTo>
                  <a:lnTo>
                    <a:pt x="6986" y="54274"/>
                  </a:lnTo>
                  <a:lnTo>
                    <a:pt x="0" y="88900"/>
                  </a:lnTo>
                  <a:lnTo>
                    <a:pt x="0" y="444500"/>
                  </a:lnTo>
                  <a:lnTo>
                    <a:pt x="6986" y="479125"/>
                  </a:lnTo>
                  <a:lnTo>
                    <a:pt x="26038" y="507380"/>
                  </a:lnTo>
                  <a:lnTo>
                    <a:pt x="54296" y="526420"/>
                  </a:lnTo>
                  <a:lnTo>
                    <a:pt x="88900" y="533400"/>
                  </a:lnTo>
                  <a:lnTo>
                    <a:pt x="2197100" y="533400"/>
                  </a:lnTo>
                  <a:lnTo>
                    <a:pt x="2231725" y="526420"/>
                  </a:lnTo>
                  <a:lnTo>
                    <a:pt x="2259980" y="507380"/>
                  </a:lnTo>
                  <a:lnTo>
                    <a:pt x="2279020" y="479125"/>
                  </a:lnTo>
                  <a:lnTo>
                    <a:pt x="2286000" y="444500"/>
                  </a:lnTo>
                  <a:lnTo>
                    <a:pt x="2286000" y="88900"/>
                  </a:lnTo>
                  <a:lnTo>
                    <a:pt x="2279020" y="54274"/>
                  </a:lnTo>
                  <a:lnTo>
                    <a:pt x="2259980" y="26019"/>
                  </a:lnTo>
                  <a:lnTo>
                    <a:pt x="2231725" y="6979"/>
                  </a:lnTo>
                  <a:lnTo>
                    <a:pt x="2197100" y="0"/>
                  </a:lnTo>
                  <a:close/>
                </a:path>
              </a:pathLst>
            </a:custGeom>
            <a:solidFill>
              <a:srgbClr val="92CDDD"/>
            </a:solidFill>
          </p:spPr>
          <p:txBody>
            <a:bodyPr wrap="square" lIns="0" tIns="0" rIns="0" bIns="0" rtlCol="0"/>
            <a:lstStyle/>
            <a:p>
              <a:endParaRPr sz="1600">
                <a:solidFill>
                  <a:prstClr val="black"/>
                </a:solidFill>
              </a:endParaRPr>
            </a:p>
          </p:txBody>
        </p:sp>
        <p:sp>
          <p:nvSpPr>
            <p:cNvPr id="9" name="object 9"/>
            <p:cNvSpPr/>
            <p:nvPr/>
          </p:nvSpPr>
          <p:spPr>
            <a:xfrm>
              <a:off x="381000" y="1447800"/>
              <a:ext cx="2286000" cy="533400"/>
            </a:xfrm>
            <a:custGeom>
              <a:avLst/>
              <a:gdLst/>
              <a:ahLst/>
              <a:cxnLst/>
              <a:rect l="l" t="t" r="r" b="b"/>
              <a:pathLst>
                <a:path w="2286000" h="533400">
                  <a:moveTo>
                    <a:pt x="0" y="88900"/>
                  </a:moveTo>
                  <a:lnTo>
                    <a:pt x="6986" y="54274"/>
                  </a:lnTo>
                  <a:lnTo>
                    <a:pt x="26038" y="26019"/>
                  </a:lnTo>
                  <a:lnTo>
                    <a:pt x="54296" y="6979"/>
                  </a:lnTo>
                  <a:lnTo>
                    <a:pt x="88900" y="0"/>
                  </a:lnTo>
                  <a:lnTo>
                    <a:pt x="2197100" y="0"/>
                  </a:lnTo>
                  <a:lnTo>
                    <a:pt x="2231725" y="6979"/>
                  </a:lnTo>
                  <a:lnTo>
                    <a:pt x="2259980" y="26019"/>
                  </a:lnTo>
                  <a:lnTo>
                    <a:pt x="2279020" y="54274"/>
                  </a:lnTo>
                  <a:lnTo>
                    <a:pt x="2286000" y="88900"/>
                  </a:lnTo>
                  <a:lnTo>
                    <a:pt x="2286000" y="444500"/>
                  </a:lnTo>
                  <a:lnTo>
                    <a:pt x="2279020" y="479125"/>
                  </a:lnTo>
                  <a:lnTo>
                    <a:pt x="2259980" y="507380"/>
                  </a:lnTo>
                  <a:lnTo>
                    <a:pt x="2231725" y="526420"/>
                  </a:lnTo>
                  <a:lnTo>
                    <a:pt x="2197100" y="533400"/>
                  </a:lnTo>
                  <a:lnTo>
                    <a:pt x="88900" y="533400"/>
                  </a:lnTo>
                  <a:lnTo>
                    <a:pt x="54296" y="526420"/>
                  </a:lnTo>
                  <a:lnTo>
                    <a:pt x="26038" y="507380"/>
                  </a:lnTo>
                  <a:lnTo>
                    <a:pt x="6986" y="479125"/>
                  </a:lnTo>
                  <a:lnTo>
                    <a:pt x="0" y="444500"/>
                  </a:lnTo>
                  <a:lnTo>
                    <a:pt x="0" y="88900"/>
                  </a:lnTo>
                  <a:close/>
                </a:path>
              </a:pathLst>
            </a:custGeom>
            <a:ln w="25400">
              <a:solidFill>
                <a:srgbClr val="357C91"/>
              </a:solidFill>
            </a:ln>
          </p:spPr>
          <p:txBody>
            <a:bodyPr wrap="square" lIns="0" tIns="0" rIns="0" bIns="0" rtlCol="0"/>
            <a:lstStyle/>
            <a:p>
              <a:endParaRPr sz="1600">
                <a:solidFill>
                  <a:prstClr val="black"/>
                </a:solidFill>
              </a:endParaRPr>
            </a:p>
          </p:txBody>
        </p:sp>
      </p:grpSp>
      <p:sp>
        <p:nvSpPr>
          <p:cNvPr id="10" name="object 10"/>
          <p:cNvSpPr/>
          <p:nvPr/>
        </p:nvSpPr>
        <p:spPr>
          <a:xfrm>
            <a:off x="381003" y="2147442"/>
            <a:ext cx="8382000" cy="4329558"/>
          </a:xfrm>
          <a:custGeom>
            <a:avLst/>
            <a:gdLst/>
            <a:ahLst/>
            <a:cxnLst/>
            <a:rect l="l" t="t" r="r" b="b"/>
            <a:pathLst>
              <a:path w="8382000" h="3001010">
                <a:moveTo>
                  <a:pt x="0" y="3000882"/>
                </a:moveTo>
                <a:lnTo>
                  <a:pt x="8382000" y="3000882"/>
                </a:lnTo>
                <a:lnTo>
                  <a:pt x="8382000" y="0"/>
                </a:lnTo>
                <a:lnTo>
                  <a:pt x="0" y="0"/>
                </a:lnTo>
                <a:lnTo>
                  <a:pt x="0" y="3000882"/>
                </a:lnTo>
                <a:close/>
              </a:path>
            </a:pathLst>
          </a:custGeom>
          <a:ln w="25400">
            <a:solidFill>
              <a:srgbClr val="4AACC5"/>
            </a:solidFill>
          </a:ln>
        </p:spPr>
        <p:txBody>
          <a:bodyPr wrap="square" lIns="0" tIns="0" rIns="0" bIns="0" rtlCol="0"/>
          <a:lstStyle/>
          <a:p>
            <a:endParaRPr sz="1600">
              <a:solidFill>
                <a:prstClr val="black"/>
              </a:solidFill>
            </a:endParaRPr>
          </a:p>
        </p:txBody>
      </p:sp>
      <p:sp>
        <p:nvSpPr>
          <p:cNvPr id="11" name="object 11"/>
          <p:cNvSpPr txBox="1"/>
          <p:nvPr/>
        </p:nvSpPr>
        <p:spPr>
          <a:xfrm>
            <a:off x="459742" y="1549678"/>
            <a:ext cx="8110220" cy="4414024"/>
          </a:xfrm>
          <a:prstGeom prst="rect">
            <a:avLst/>
          </a:prstGeom>
        </p:spPr>
        <p:txBody>
          <a:bodyPr vert="horz" wrap="square" lIns="0" tIns="12695" rIns="0" bIns="0" rtlCol="0">
            <a:spAutoFit/>
          </a:bodyPr>
          <a:lstStyle/>
          <a:p>
            <a:pPr marL="113613">
              <a:spcBef>
                <a:spcPts val="100"/>
              </a:spcBef>
            </a:pPr>
            <a:r>
              <a:rPr sz="1600" b="1" spc="-10" dirty="0">
                <a:solidFill>
                  <a:prstClr val="black"/>
                </a:solidFill>
                <a:latin typeface="Carlito"/>
                <a:cs typeface="Carlito"/>
              </a:rPr>
              <a:t>PageRank</a:t>
            </a:r>
            <a:r>
              <a:rPr sz="1600" b="1" spc="-25" dirty="0">
                <a:solidFill>
                  <a:prstClr val="black"/>
                </a:solidFill>
                <a:latin typeface="Carlito"/>
                <a:cs typeface="Carlito"/>
              </a:rPr>
              <a:t> </a:t>
            </a:r>
            <a:r>
              <a:rPr sz="1600" b="1" spc="-5" dirty="0">
                <a:solidFill>
                  <a:prstClr val="black"/>
                </a:solidFill>
                <a:latin typeface="Carlito"/>
                <a:cs typeface="Carlito"/>
              </a:rPr>
              <a:t>algorithm</a:t>
            </a:r>
            <a:endParaRPr sz="1600" dirty="0">
              <a:solidFill>
                <a:prstClr val="black"/>
              </a:solidFill>
              <a:latin typeface="Carlito"/>
              <a:cs typeface="Carlito"/>
            </a:endParaRPr>
          </a:p>
          <a:p>
            <a:pPr>
              <a:spcBef>
                <a:spcPts val="45"/>
              </a:spcBef>
            </a:pPr>
            <a:endParaRPr lang="en-US" dirty="0" smtClean="0">
              <a:solidFill>
                <a:prstClr val="black"/>
              </a:solidFill>
              <a:latin typeface="Carlito"/>
              <a:cs typeface="Carlito"/>
            </a:endParaRPr>
          </a:p>
          <a:p>
            <a:pPr>
              <a:spcBef>
                <a:spcPts val="45"/>
              </a:spcBef>
            </a:pPr>
            <a:endParaRPr lang="en-US" dirty="0">
              <a:solidFill>
                <a:prstClr val="black"/>
              </a:solidFill>
              <a:latin typeface="Carlito"/>
              <a:cs typeface="Carlito"/>
            </a:endParaRPr>
          </a:p>
          <a:p>
            <a:pPr>
              <a:spcBef>
                <a:spcPts val="45"/>
              </a:spcBef>
            </a:pPr>
            <a:endParaRPr lang="en-US" dirty="0" smtClean="0">
              <a:solidFill>
                <a:prstClr val="black"/>
              </a:solidFill>
              <a:latin typeface="Carlito"/>
              <a:cs typeface="Carlito"/>
            </a:endParaRPr>
          </a:p>
          <a:p>
            <a:pPr fontAlgn="base"/>
            <a:r>
              <a:rPr lang="en-US" dirty="0"/>
              <a:t>PageRank (PR) is an algorithm used by Google Search to rank websites in their search engine results. PageRank was named after Larry Page, one of the founders of Google. PageRank is a way of measuring the importance of website pages. </a:t>
            </a:r>
            <a:endParaRPr lang="en-US" dirty="0" smtClean="0"/>
          </a:p>
          <a:p>
            <a:pPr fontAlgn="base"/>
            <a:endParaRPr lang="en-US" dirty="0"/>
          </a:p>
          <a:p>
            <a:pPr fontAlgn="base"/>
            <a:r>
              <a:rPr lang="en-US" dirty="0" smtClean="0"/>
              <a:t>According </a:t>
            </a:r>
            <a:r>
              <a:rPr lang="en-US" dirty="0"/>
              <a:t>to Google</a:t>
            </a:r>
            <a:r>
              <a:rPr lang="en-US" dirty="0" smtClean="0"/>
              <a:t>:</a:t>
            </a:r>
          </a:p>
          <a:p>
            <a:pPr fontAlgn="base"/>
            <a:endParaRPr lang="en-US" dirty="0"/>
          </a:p>
          <a:p>
            <a:pPr fontAlgn="base"/>
            <a:r>
              <a:rPr lang="en-US" dirty="0" smtClean="0">
                <a:effectLst/>
              </a:rPr>
              <a:t>PageRank works by counting the number and quality of links to a page to determine a rough estimate of how important the website is. </a:t>
            </a:r>
          </a:p>
          <a:p>
            <a:pPr fontAlgn="base"/>
            <a:endParaRPr lang="en-US" dirty="0"/>
          </a:p>
          <a:p>
            <a:pPr fontAlgn="base"/>
            <a:r>
              <a:rPr lang="en-US" dirty="0" smtClean="0">
                <a:effectLst/>
              </a:rPr>
              <a:t>The underlying assumption is that more important websites are likely to receive more links from other websites.</a:t>
            </a:r>
          </a:p>
          <a:p>
            <a:pPr>
              <a:spcBef>
                <a:spcPts val="45"/>
              </a:spcBef>
            </a:pPr>
            <a:endParaRPr dirty="0" smtClean="0">
              <a:solidFill>
                <a:prstClr val="black"/>
              </a:solidFill>
              <a:latin typeface="Carlito"/>
              <a:cs typeface="Carlito"/>
            </a:endParaRPr>
          </a:p>
        </p:txBody>
      </p:sp>
    </p:spTree>
    <p:extLst>
      <p:ext uri="{BB962C8B-B14F-4D97-AF65-F5344CB8AC3E}">
        <p14:creationId xmlns:p14="http://schemas.microsoft.com/office/powerpoint/2010/main" val="512174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2675" y="126680"/>
            <a:ext cx="8296931" cy="6598882"/>
            <a:chOff x="482600" y="139700"/>
            <a:chExt cx="9702800" cy="7277100"/>
          </a:xfrm>
        </p:grpSpPr>
        <p:sp>
          <p:nvSpPr>
            <p:cNvPr id="3" name="object 3"/>
            <p:cNvSpPr/>
            <p:nvPr/>
          </p:nvSpPr>
          <p:spPr>
            <a:xfrm>
              <a:off x="482600" y="139700"/>
              <a:ext cx="9702800" cy="7277100"/>
            </a:xfrm>
            <a:custGeom>
              <a:avLst/>
              <a:gdLst/>
              <a:ahLst/>
              <a:cxnLst/>
              <a:rect l="l" t="t" r="r" b="b"/>
              <a:pathLst>
                <a:path w="9702800" h="7277100">
                  <a:moveTo>
                    <a:pt x="9702800" y="0"/>
                  </a:moveTo>
                  <a:lnTo>
                    <a:pt x="0" y="0"/>
                  </a:lnTo>
                  <a:lnTo>
                    <a:pt x="0" y="7277105"/>
                  </a:lnTo>
                  <a:lnTo>
                    <a:pt x="9702800" y="7277105"/>
                  </a:lnTo>
                  <a:lnTo>
                    <a:pt x="9702800" y="0"/>
                  </a:lnTo>
                  <a:close/>
                </a:path>
              </a:pathLst>
            </a:custGeom>
            <a:solidFill>
              <a:srgbClr val="B1B8BC"/>
            </a:solidFill>
          </p:spPr>
          <p:txBody>
            <a:bodyPr wrap="square" lIns="0" tIns="0" rIns="0" bIns="0" rtlCol="0"/>
            <a:lstStyle/>
            <a:p>
              <a:pPr defTabSz="801401"/>
              <a:endParaRPr>
                <a:solidFill>
                  <a:prstClr val="black"/>
                </a:solidFill>
              </a:endParaRPr>
            </a:p>
          </p:txBody>
        </p:sp>
        <p:sp>
          <p:nvSpPr>
            <p:cNvPr id="4" name="object 4"/>
            <p:cNvSpPr/>
            <p:nvPr/>
          </p:nvSpPr>
          <p:spPr>
            <a:xfrm>
              <a:off x="482600" y="5306428"/>
              <a:ext cx="9702800" cy="0"/>
            </a:xfrm>
            <a:custGeom>
              <a:avLst/>
              <a:gdLst/>
              <a:ahLst/>
              <a:cxnLst/>
              <a:rect l="l" t="t" r="r" b="b"/>
              <a:pathLst>
                <a:path w="9702800">
                  <a:moveTo>
                    <a:pt x="0" y="0"/>
                  </a:moveTo>
                  <a:lnTo>
                    <a:pt x="9702804" y="1"/>
                  </a:lnTo>
                </a:path>
                <a:path w="9702800">
                  <a:moveTo>
                    <a:pt x="0" y="0"/>
                  </a:moveTo>
                  <a:lnTo>
                    <a:pt x="9702804" y="1"/>
                  </a:lnTo>
                </a:path>
              </a:pathLst>
            </a:custGeom>
            <a:ln w="13476">
              <a:solidFill>
                <a:srgbClr val="404040"/>
              </a:solidFill>
            </a:ln>
          </p:spPr>
          <p:txBody>
            <a:bodyPr wrap="square" lIns="0" tIns="0" rIns="0" bIns="0" rtlCol="0"/>
            <a:lstStyle/>
            <a:p>
              <a:pPr defTabSz="801401"/>
              <a:endParaRPr>
                <a:solidFill>
                  <a:prstClr val="black"/>
                </a:solidFill>
              </a:endParaRPr>
            </a:p>
          </p:txBody>
        </p:sp>
      </p:grpSp>
      <p:sp>
        <p:nvSpPr>
          <p:cNvPr id="5" name="object 5"/>
          <p:cNvSpPr txBox="1"/>
          <p:nvPr/>
        </p:nvSpPr>
        <p:spPr>
          <a:xfrm>
            <a:off x="1016616" y="3340669"/>
            <a:ext cx="638017" cy="1432637"/>
          </a:xfrm>
          <a:prstGeom prst="rect">
            <a:avLst/>
          </a:prstGeom>
        </p:spPr>
        <p:txBody>
          <a:bodyPr vert="horz" wrap="square" lIns="0" tIns="11131" rIns="0" bIns="0" rtlCol="0">
            <a:spAutoFit/>
          </a:bodyPr>
          <a:lstStyle/>
          <a:p>
            <a:pPr marL="11131" defTabSz="801401">
              <a:spcBef>
                <a:spcPts val="88"/>
              </a:spcBef>
            </a:pPr>
            <a:r>
              <a:rPr sz="8900" b="1" dirty="0">
                <a:solidFill>
                  <a:srgbClr val="FFFFFF"/>
                </a:solidFill>
                <a:latin typeface="Arial"/>
                <a:cs typeface="Arial"/>
              </a:rPr>
              <a:t>2</a:t>
            </a:r>
            <a:endParaRPr sz="8900">
              <a:solidFill>
                <a:prstClr val="black"/>
              </a:solidFill>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3392">
              <a:lnSpc>
                <a:spcPts val="1315"/>
              </a:lnSpc>
            </a:pPr>
            <a:fld id="{81D60167-4931-47E6-BA6A-407CBD079E47}" type="slidenum">
              <a:rPr dirty="0"/>
              <a:pPr marL="33392">
                <a:lnSpc>
                  <a:spcPts val="1315"/>
                </a:lnSpc>
              </a:pPr>
              <a:t>40</a:t>
            </a:fld>
            <a:endParaRPr dirty="0"/>
          </a:p>
        </p:txBody>
      </p:sp>
      <p:sp>
        <p:nvSpPr>
          <p:cNvPr id="6" name="object 6"/>
          <p:cNvSpPr txBox="1"/>
          <p:nvPr/>
        </p:nvSpPr>
        <p:spPr>
          <a:xfrm>
            <a:off x="2001842" y="3679020"/>
            <a:ext cx="5151373" cy="1346653"/>
          </a:xfrm>
          <a:prstGeom prst="rect">
            <a:avLst/>
          </a:prstGeom>
        </p:spPr>
        <p:txBody>
          <a:bodyPr vert="horz" wrap="square" lIns="0" tIns="30609" rIns="0" bIns="0" rtlCol="0">
            <a:spAutoFit/>
          </a:bodyPr>
          <a:lstStyle/>
          <a:p>
            <a:pPr marL="11131" defTabSz="801401">
              <a:spcBef>
                <a:spcPts val="241"/>
              </a:spcBef>
            </a:pPr>
            <a:r>
              <a:rPr sz="1700" dirty="0">
                <a:solidFill>
                  <a:srgbClr val="FFFFFF"/>
                </a:solidFill>
                <a:latin typeface="IPAPGothic"/>
                <a:cs typeface="IPAPGothic"/>
              </a:rPr>
              <a:t>Improved PageRank to consider node’s</a:t>
            </a:r>
            <a:r>
              <a:rPr sz="1700" spc="35" dirty="0">
                <a:solidFill>
                  <a:srgbClr val="FFFFFF"/>
                </a:solidFill>
                <a:latin typeface="IPAPGothic"/>
                <a:cs typeface="IPAPGothic"/>
              </a:rPr>
              <a:t> </a:t>
            </a:r>
            <a:r>
              <a:rPr sz="1700" dirty="0">
                <a:solidFill>
                  <a:srgbClr val="FFFFFF"/>
                </a:solidFill>
                <a:latin typeface="IPAPGothic"/>
                <a:cs typeface="IPAPGothic"/>
              </a:rPr>
              <a:t>topic</a:t>
            </a:r>
            <a:endParaRPr sz="1700">
              <a:solidFill>
                <a:prstClr val="black"/>
              </a:solidFill>
              <a:latin typeface="IPAPGothic"/>
              <a:cs typeface="IPAPGothic"/>
            </a:endParaRPr>
          </a:p>
          <a:p>
            <a:pPr marL="32278" defTabSz="801401">
              <a:spcBef>
                <a:spcPts val="315"/>
              </a:spcBef>
            </a:pPr>
            <a:r>
              <a:rPr sz="3300" b="1" spc="-13" dirty="0">
                <a:solidFill>
                  <a:srgbClr val="2A2A2A"/>
                </a:solidFill>
                <a:latin typeface="Arial"/>
                <a:cs typeface="Arial"/>
              </a:rPr>
              <a:t>Topic-sensitive</a:t>
            </a:r>
            <a:r>
              <a:rPr sz="3300" b="1" spc="-22" dirty="0">
                <a:solidFill>
                  <a:srgbClr val="2A2A2A"/>
                </a:solidFill>
                <a:latin typeface="Arial"/>
                <a:cs typeface="Arial"/>
              </a:rPr>
              <a:t> </a:t>
            </a:r>
            <a:r>
              <a:rPr sz="3300" b="1" spc="4" dirty="0">
                <a:solidFill>
                  <a:srgbClr val="2A2A2A"/>
                </a:solidFill>
                <a:latin typeface="Arial"/>
                <a:cs typeface="Arial"/>
              </a:rPr>
              <a:t>PageRank</a:t>
            </a:r>
            <a:endParaRPr sz="3300">
              <a:solidFill>
                <a:prstClr val="black"/>
              </a:solidFill>
              <a:latin typeface="Arial"/>
              <a:cs typeface="Arial"/>
            </a:endParaRPr>
          </a:p>
        </p:txBody>
      </p:sp>
    </p:spTree>
    <p:extLst>
      <p:ext uri="{BB962C8B-B14F-4D97-AF65-F5344CB8AC3E}">
        <p14:creationId xmlns:p14="http://schemas.microsoft.com/office/powerpoint/2010/main" val="21212803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1" y="183345"/>
            <a:ext cx="2717679" cy="565238"/>
          </a:xfrm>
          <a:prstGeom prst="rect">
            <a:avLst/>
          </a:prstGeom>
        </p:spPr>
        <p:txBody>
          <a:bodyPr vert="horz" wrap="square" lIns="0" tIns="11131" rIns="0" bIns="0" rtlCol="0">
            <a:spAutoFit/>
          </a:bodyPr>
          <a:lstStyle/>
          <a:p>
            <a:pPr marL="11131" defTabSz="801401">
              <a:spcBef>
                <a:spcPts val="88"/>
              </a:spcBef>
            </a:pPr>
            <a:r>
              <a:rPr spc="4" dirty="0">
                <a:solidFill>
                  <a:srgbClr val="FFFFFF"/>
                </a:solidFill>
                <a:latin typeface="Arial"/>
                <a:cs typeface="Arial"/>
              </a:rPr>
              <a:t>Issues of normal</a:t>
            </a:r>
            <a:r>
              <a:rPr spc="-39" dirty="0">
                <a:solidFill>
                  <a:srgbClr val="FFFFFF"/>
                </a:solidFill>
                <a:latin typeface="Arial"/>
                <a:cs typeface="Arial"/>
              </a:rPr>
              <a:t> </a:t>
            </a:r>
            <a:r>
              <a:rPr spc="4" dirty="0">
                <a:solidFill>
                  <a:srgbClr val="FFFFFF"/>
                </a:solidFill>
                <a:latin typeface="Arial"/>
                <a:cs typeface="Arial"/>
              </a:rPr>
              <a:t>PageRank</a:t>
            </a:r>
            <a:endParaRPr>
              <a:solidFill>
                <a:prstClr val="black"/>
              </a:solidFill>
              <a:latin typeface="Arial"/>
              <a:cs typeface="Arial"/>
            </a:endParaRPr>
          </a:p>
        </p:txBody>
      </p:sp>
      <p:sp>
        <p:nvSpPr>
          <p:cNvPr id="3" name="object 3"/>
          <p:cNvSpPr txBox="1">
            <a:spLocks noGrp="1"/>
          </p:cNvSpPr>
          <p:nvPr>
            <p:ph type="title"/>
          </p:nvPr>
        </p:nvSpPr>
        <p:spPr>
          <a:xfrm>
            <a:off x="996112" y="903808"/>
            <a:ext cx="7058907" cy="966935"/>
          </a:xfrm>
          <a:prstGeom prst="rect">
            <a:avLst/>
          </a:prstGeom>
        </p:spPr>
        <p:txBody>
          <a:bodyPr vert="horz" wrap="square" lIns="0" tIns="35061" rIns="0" bIns="0" rtlCol="0">
            <a:spAutoFit/>
          </a:bodyPr>
          <a:lstStyle/>
          <a:p>
            <a:pPr marL="11131" marR="4453">
              <a:lnSpc>
                <a:spcPts val="3488"/>
              </a:lnSpc>
              <a:spcBef>
                <a:spcPts val="276"/>
              </a:spcBef>
            </a:pPr>
            <a:r>
              <a:rPr spc="-4" dirty="0">
                <a:solidFill>
                  <a:srgbClr val="2A2A2A"/>
                </a:solidFill>
              </a:rPr>
              <a:t>Normal </a:t>
            </a:r>
            <a:r>
              <a:rPr spc="-9" dirty="0">
                <a:solidFill>
                  <a:srgbClr val="2A2A2A"/>
                </a:solidFill>
              </a:rPr>
              <a:t>PageRank ignores what kinds </a:t>
            </a:r>
            <a:r>
              <a:rPr spc="-4" dirty="0">
                <a:solidFill>
                  <a:srgbClr val="2A2A2A"/>
                </a:solidFill>
              </a:rPr>
              <a:t>of  </a:t>
            </a:r>
            <a:r>
              <a:rPr spc="-9" dirty="0">
                <a:solidFill>
                  <a:srgbClr val="2A2A2A"/>
                </a:solidFill>
              </a:rPr>
              <a:t>topics each node </a:t>
            </a:r>
            <a:r>
              <a:rPr spc="-4" dirty="0">
                <a:solidFill>
                  <a:srgbClr val="2A2A2A"/>
                </a:solidFill>
              </a:rPr>
              <a:t>is </a:t>
            </a:r>
            <a:r>
              <a:rPr spc="-9" dirty="0">
                <a:solidFill>
                  <a:srgbClr val="2A2A2A"/>
                </a:solidFill>
              </a:rPr>
              <a:t>related</a:t>
            </a:r>
            <a:r>
              <a:rPr spc="-44" dirty="0">
                <a:solidFill>
                  <a:srgbClr val="2A2A2A"/>
                </a:solidFill>
              </a:rPr>
              <a:t> </a:t>
            </a:r>
            <a:r>
              <a:rPr spc="-4" dirty="0">
                <a:solidFill>
                  <a:srgbClr val="2A2A2A"/>
                </a:solidFill>
              </a:rPr>
              <a:t>to.</a:t>
            </a:r>
          </a:p>
        </p:txBody>
      </p:sp>
      <p:grpSp>
        <p:nvGrpSpPr>
          <p:cNvPr id="4" name="object 4"/>
          <p:cNvGrpSpPr/>
          <p:nvPr/>
        </p:nvGrpSpPr>
        <p:grpSpPr>
          <a:xfrm>
            <a:off x="1051289" y="2267758"/>
            <a:ext cx="3354067" cy="3069113"/>
            <a:chOff x="1229423" y="2500833"/>
            <a:chExt cx="3922395" cy="3384550"/>
          </a:xfrm>
        </p:grpSpPr>
        <p:sp>
          <p:nvSpPr>
            <p:cNvPr id="5" name="object 5"/>
            <p:cNvSpPr/>
            <p:nvPr/>
          </p:nvSpPr>
          <p:spPr>
            <a:xfrm>
              <a:off x="2460929" y="2522740"/>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6" name="object 6"/>
            <p:cNvSpPr/>
            <p:nvPr/>
          </p:nvSpPr>
          <p:spPr>
            <a:xfrm>
              <a:off x="2460929" y="4357433"/>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7" name="object 7"/>
            <p:cNvSpPr/>
            <p:nvPr/>
          </p:nvSpPr>
          <p:spPr>
            <a:xfrm>
              <a:off x="2660772" y="3134309"/>
              <a:ext cx="212090" cy="1223645"/>
            </a:xfrm>
            <a:custGeom>
              <a:avLst/>
              <a:gdLst/>
              <a:ahLst/>
              <a:cxnLst/>
              <a:rect l="l" t="t" r="r" b="b"/>
              <a:pathLst>
                <a:path w="212089" h="1223645">
                  <a:moveTo>
                    <a:pt x="20374" y="1011538"/>
                  </a:moveTo>
                  <a:lnTo>
                    <a:pt x="11510" y="1014564"/>
                  </a:lnTo>
                  <a:lnTo>
                    <a:pt x="4514" y="1020785"/>
                  </a:lnTo>
                  <a:lnTo>
                    <a:pt x="586" y="1028925"/>
                  </a:lnTo>
                  <a:lnTo>
                    <a:pt x="0" y="1037946"/>
                  </a:lnTo>
                  <a:lnTo>
                    <a:pt x="3026" y="1046810"/>
                  </a:lnTo>
                  <a:lnTo>
                    <a:pt x="105934" y="1223238"/>
                  </a:lnTo>
                  <a:lnTo>
                    <a:pt x="133239" y="1176426"/>
                  </a:lnTo>
                  <a:lnTo>
                    <a:pt x="82350" y="1176426"/>
                  </a:lnTo>
                  <a:lnTo>
                    <a:pt x="82350" y="1089195"/>
                  </a:lnTo>
                  <a:lnTo>
                    <a:pt x="43768" y="1023048"/>
                  </a:lnTo>
                  <a:lnTo>
                    <a:pt x="37540" y="1016052"/>
                  </a:lnTo>
                  <a:lnTo>
                    <a:pt x="29396" y="1012124"/>
                  </a:lnTo>
                  <a:lnTo>
                    <a:pt x="20374" y="1011538"/>
                  </a:lnTo>
                  <a:close/>
                </a:path>
                <a:path w="212089" h="1223645">
                  <a:moveTo>
                    <a:pt x="82350" y="1089195"/>
                  </a:moveTo>
                  <a:lnTo>
                    <a:pt x="82350" y="1176426"/>
                  </a:lnTo>
                  <a:lnTo>
                    <a:pt x="129518" y="1176426"/>
                  </a:lnTo>
                  <a:lnTo>
                    <a:pt x="129518" y="1164551"/>
                  </a:lnTo>
                  <a:lnTo>
                    <a:pt x="85564" y="1164551"/>
                  </a:lnTo>
                  <a:lnTo>
                    <a:pt x="105934" y="1129627"/>
                  </a:lnTo>
                  <a:lnTo>
                    <a:pt x="82350" y="1089195"/>
                  </a:lnTo>
                  <a:close/>
                </a:path>
                <a:path w="212089" h="1223645">
                  <a:moveTo>
                    <a:pt x="191495" y="1011538"/>
                  </a:moveTo>
                  <a:lnTo>
                    <a:pt x="182473" y="1012124"/>
                  </a:lnTo>
                  <a:lnTo>
                    <a:pt x="174329" y="1016052"/>
                  </a:lnTo>
                  <a:lnTo>
                    <a:pt x="168101" y="1023048"/>
                  </a:lnTo>
                  <a:lnTo>
                    <a:pt x="129518" y="1089195"/>
                  </a:lnTo>
                  <a:lnTo>
                    <a:pt x="129518" y="1176426"/>
                  </a:lnTo>
                  <a:lnTo>
                    <a:pt x="133239" y="1176426"/>
                  </a:lnTo>
                  <a:lnTo>
                    <a:pt x="208842" y="1046810"/>
                  </a:lnTo>
                  <a:lnTo>
                    <a:pt x="211869" y="1037946"/>
                  </a:lnTo>
                  <a:lnTo>
                    <a:pt x="211282" y="1028925"/>
                  </a:lnTo>
                  <a:lnTo>
                    <a:pt x="207355" y="1020785"/>
                  </a:lnTo>
                  <a:lnTo>
                    <a:pt x="200359" y="1014564"/>
                  </a:lnTo>
                  <a:lnTo>
                    <a:pt x="191495" y="1011538"/>
                  </a:lnTo>
                  <a:close/>
                </a:path>
                <a:path w="212089" h="1223645">
                  <a:moveTo>
                    <a:pt x="105934" y="1129627"/>
                  </a:moveTo>
                  <a:lnTo>
                    <a:pt x="85564" y="1164551"/>
                  </a:lnTo>
                  <a:lnTo>
                    <a:pt x="126305" y="1164551"/>
                  </a:lnTo>
                  <a:lnTo>
                    <a:pt x="105934" y="1129627"/>
                  </a:lnTo>
                  <a:close/>
                </a:path>
                <a:path w="212089" h="1223645">
                  <a:moveTo>
                    <a:pt x="129518" y="1089195"/>
                  </a:moveTo>
                  <a:lnTo>
                    <a:pt x="105934" y="1129627"/>
                  </a:lnTo>
                  <a:lnTo>
                    <a:pt x="126305" y="1164551"/>
                  </a:lnTo>
                  <a:lnTo>
                    <a:pt x="129518" y="1164551"/>
                  </a:lnTo>
                  <a:lnTo>
                    <a:pt x="129518" y="1089195"/>
                  </a:lnTo>
                  <a:close/>
                </a:path>
                <a:path w="212089" h="1223645">
                  <a:moveTo>
                    <a:pt x="129518" y="0"/>
                  </a:moveTo>
                  <a:lnTo>
                    <a:pt x="82350" y="0"/>
                  </a:lnTo>
                  <a:lnTo>
                    <a:pt x="82350" y="1089195"/>
                  </a:lnTo>
                  <a:lnTo>
                    <a:pt x="105934" y="1129627"/>
                  </a:lnTo>
                  <a:lnTo>
                    <a:pt x="129518" y="1089195"/>
                  </a:lnTo>
                  <a:lnTo>
                    <a:pt x="129518"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8" name="object 8"/>
            <p:cNvSpPr/>
            <p:nvPr/>
          </p:nvSpPr>
          <p:spPr>
            <a:xfrm>
              <a:off x="4517999" y="2522740"/>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9" name="object 9"/>
            <p:cNvSpPr/>
            <p:nvPr/>
          </p:nvSpPr>
          <p:spPr>
            <a:xfrm>
              <a:off x="4517999" y="4357433"/>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10" name="object 10"/>
            <p:cNvSpPr/>
            <p:nvPr/>
          </p:nvSpPr>
          <p:spPr>
            <a:xfrm>
              <a:off x="2967520" y="3026892"/>
              <a:ext cx="1878964" cy="1420495"/>
            </a:xfrm>
            <a:custGeom>
              <a:avLst/>
              <a:gdLst/>
              <a:ahLst/>
              <a:cxnLst/>
              <a:rect l="l" t="t" r="r" b="b"/>
              <a:pathLst>
                <a:path w="1878964" h="1420495">
                  <a:moveTo>
                    <a:pt x="1640128" y="1420177"/>
                  </a:moveTo>
                  <a:lnTo>
                    <a:pt x="1635747" y="1407439"/>
                  </a:lnTo>
                  <a:lnTo>
                    <a:pt x="1573822" y="1226997"/>
                  </a:lnTo>
                  <a:lnTo>
                    <a:pt x="1569085" y="1218920"/>
                  </a:lnTo>
                  <a:lnTo>
                    <a:pt x="1561858" y="1213472"/>
                  </a:lnTo>
                  <a:lnTo>
                    <a:pt x="1553133" y="1211122"/>
                  </a:lnTo>
                  <a:lnTo>
                    <a:pt x="1543850" y="1212342"/>
                  </a:lnTo>
                  <a:lnTo>
                    <a:pt x="1535760" y="1217079"/>
                  </a:lnTo>
                  <a:lnTo>
                    <a:pt x="1530311" y="1224305"/>
                  </a:lnTo>
                  <a:lnTo>
                    <a:pt x="1527975" y="1233030"/>
                  </a:lnTo>
                  <a:lnTo>
                    <a:pt x="1529207" y="1242314"/>
                  </a:lnTo>
                  <a:lnTo>
                    <a:pt x="1554060" y="1314742"/>
                  </a:lnTo>
                  <a:lnTo>
                    <a:pt x="30822" y="0"/>
                  </a:lnTo>
                  <a:lnTo>
                    <a:pt x="0" y="35699"/>
                  </a:lnTo>
                  <a:lnTo>
                    <a:pt x="1523238" y="1350454"/>
                  </a:lnTo>
                  <a:lnTo>
                    <a:pt x="1447965" y="1336433"/>
                  </a:lnTo>
                  <a:lnTo>
                    <a:pt x="1438592" y="1336586"/>
                  </a:lnTo>
                  <a:lnTo>
                    <a:pt x="1430299" y="1340180"/>
                  </a:lnTo>
                  <a:lnTo>
                    <a:pt x="1423962" y="1346631"/>
                  </a:lnTo>
                  <a:lnTo>
                    <a:pt x="1420456" y="1355305"/>
                  </a:lnTo>
                  <a:lnTo>
                    <a:pt x="1420596" y="1364678"/>
                  </a:lnTo>
                  <a:lnTo>
                    <a:pt x="1424190" y="1372971"/>
                  </a:lnTo>
                  <a:lnTo>
                    <a:pt x="1430642" y="1379308"/>
                  </a:lnTo>
                  <a:lnTo>
                    <a:pt x="1439329" y="1382801"/>
                  </a:lnTo>
                  <a:lnTo>
                    <a:pt x="1640128" y="1420177"/>
                  </a:lnTo>
                  <a:close/>
                </a:path>
                <a:path w="1878964" h="1420495">
                  <a:moveTo>
                    <a:pt x="1878799" y="292595"/>
                  </a:moveTo>
                  <a:lnTo>
                    <a:pt x="1875790" y="283730"/>
                  </a:lnTo>
                  <a:lnTo>
                    <a:pt x="1800174" y="154114"/>
                  </a:lnTo>
                  <a:lnTo>
                    <a:pt x="1772869" y="107302"/>
                  </a:lnTo>
                  <a:lnTo>
                    <a:pt x="1669961" y="283730"/>
                  </a:lnTo>
                  <a:lnTo>
                    <a:pt x="1666925" y="292595"/>
                  </a:lnTo>
                  <a:lnTo>
                    <a:pt x="1667510" y="301612"/>
                  </a:lnTo>
                  <a:lnTo>
                    <a:pt x="1671447" y="309753"/>
                  </a:lnTo>
                  <a:lnTo>
                    <a:pt x="1678444" y="315976"/>
                  </a:lnTo>
                  <a:lnTo>
                    <a:pt x="1687296" y="319011"/>
                  </a:lnTo>
                  <a:lnTo>
                    <a:pt x="1696326" y="318427"/>
                  </a:lnTo>
                  <a:lnTo>
                    <a:pt x="1704467" y="314490"/>
                  </a:lnTo>
                  <a:lnTo>
                    <a:pt x="1710702" y="307492"/>
                  </a:lnTo>
                  <a:lnTo>
                    <a:pt x="1749285" y="241350"/>
                  </a:lnTo>
                  <a:lnTo>
                    <a:pt x="1749285" y="1274953"/>
                  </a:lnTo>
                  <a:lnTo>
                    <a:pt x="1796453" y="1274953"/>
                  </a:lnTo>
                  <a:lnTo>
                    <a:pt x="1796453" y="241350"/>
                  </a:lnTo>
                  <a:lnTo>
                    <a:pt x="1835048" y="307492"/>
                  </a:lnTo>
                  <a:lnTo>
                    <a:pt x="1841258" y="314490"/>
                  </a:lnTo>
                  <a:lnTo>
                    <a:pt x="1849399" y="318427"/>
                  </a:lnTo>
                  <a:lnTo>
                    <a:pt x="1858429" y="319011"/>
                  </a:lnTo>
                  <a:lnTo>
                    <a:pt x="1867293" y="315976"/>
                  </a:lnTo>
                  <a:lnTo>
                    <a:pt x="1874278" y="309753"/>
                  </a:lnTo>
                  <a:lnTo>
                    <a:pt x="1878215" y="301612"/>
                  </a:lnTo>
                  <a:lnTo>
                    <a:pt x="1878799" y="292595"/>
                  </a:lnTo>
                  <a:close/>
                </a:path>
              </a:pathLst>
            </a:custGeom>
            <a:solidFill>
              <a:srgbClr val="404040"/>
            </a:solidFill>
          </p:spPr>
          <p:txBody>
            <a:bodyPr wrap="square" lIns="0" tIns="0" rIns="0" bIns="0" rtlCol="0"/>
            <a:lstStyle/>
            <a:p>
              <a:pPr defTabSz="801401"/>
              <a:endParaRPr>
                <a:solidFill>
                  <a:prstClr val="black"/>
                </a:solidFill>
              </a:endParaRPr>
            </a:p>
          </p:txBody>
        </p:sp>
        <p:sp>
          <p:nvSpPr>
            <p:cNvPr id="11" name="object 11"/>
            <p:cNvSpPr/>
            <p:nvPr/>
          </p:nvSpPr>
          <p:spPr>
            <a:xfrm>
              <a:off x="1251331" y="5251665"/>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12" name="object 12"/>
            <p:cNvSpPr/>
            <p:nvPr/>
          </p:nvSpPr>
          <p:spPr>
            <a:xfrm>
              <a:off x="1834261" y="2722447"/>
              <a:ext cx="3179445" cy="2709545"/>
            </a:xfrm>
            <a:custGeom>
              <a:avLst/>
              <a:gdLst/>
              <a:ahLst/>
              <a:cxnLst/>
              <a:rect l="l" t="t" r="r" b="b"/>
              <a:pathLst>
                <a:path w="3179445" h="2709545">
                  <a:moveTo>
                    <a:pt x="682345" y="2135289"/>
                  </a:moveTo>
                  <a:lnTo>
                    <a:pt x="480936" y="2169172"/>
                  </a:lnTo>
                  <a:lnTo>
                    <a:pt x="461594" y="2196338"/>
                  </a:lnTo>
                  <a:lnTo>
                    <a:pt x="464934" y="2205088"/>
                  </a:lnTo>
                  <a:lnTo>
                    <a:pt x="471157" y="2211641"/>
                  </a:lnTo>
                  <a:lnTo>
                    <a:pt x="479386" y="2215375"/>
                  </a:lnTo>
                  <a:lnTo>
                    <a:pt x="488759" y="2215680"/>
                  </a:lnTo>
                  <a:lnTo>
                    <a:pt x="564261" y="2202980"/>
                  </a:lnTo>
                  <a:lnTo>
                    <a:pt x="0" y="2673210"/>
                  </a:lnTo>
                  <a:lnTo>
                    <a:pt x="30200" y="2709443"/>
                  </a:lnTo>
                  <a:lnTo>
                    <a:pt x="594474" y="2239213"/>
                  </a:lnTo>
                  <a:lnTo>
                    <a:pt x="568363" y="2311196"/>
                  </a:lnTo>
                  <a:lnTo>
                    <a:pt x="591743" y="2342807"/>
                  </a:lnTo>
                  <a:lnTo>
                    <a:pt x="600506" y="2340610"/>
                  </a:lnTo>
                  <a:lnTo>
                    <a:pt x="607822" y="2335288"/>
                  </a:lnTo>
                  <a:lnTo>
                    <a:pt x="612698" y="2327287"/>
                  </a:lnTo>
                  <a:lnTo>
                    <a:pt x="678040" y="2147125"/>
                  </a:lnTo>
                  <a:lnTo>
                    <a:pt x="682345" y="2135289"/>
                  </a:lnTo>
                  <a:close/>
                </a:path>
                <a:path w="3179445" h="2709545">
                  <a:moveTo>
                    <a:pt x="2665272" y="82346"/>
                  </a:moveTo>
                  <a:lnTo>
                    <a:pt x="1372158" y="82346"/>
                  </a:lnTo>
                  <a:lnTo>
                    <a:pt x="1438300" y="43764"/>
                  </a:lnTo>
                  <a:lnTo>
                    <a:pt x="1445298" y="37541"/>
                  </a:lnTo>
                  <a:lnTo>
                    <a:pt x="1449222" y="29400"/>
                  </a:lnTo>
                  <a:lnTo>
                    <a:pt x="1449819" y="20370"/>
                  </a:lnTo>
                  <a:lnTo>
                    <a:pt x="1446796" y="11506"/>
                  </a:lnTo>
                  <a:lnTo>
                    <a:pt x="1440561" y="4521"/>
                  </a:lnTo>
                  <a:lnTo>
                    <a:pt x="1432420" y="584"/>
                  </a:lnTo>
                  <a:lnTo>
                    <a:pt x="1423390" y="0"/>
                  </a:lnTo>
                  <a:lnTo>
                    <a:pt x="1414538" y="3022"/>
                  </a:lnTo>
                  <a:lnTo>
                    <a:pt x="1238123" y="105943"/>
                  </a:lnTo>
                  <a:lnTo>
                    <a:pt x="1414538" y="208838"/>
                  </a:lnTo>
                  <a:lnTo>
                    <a:pt x="1423390" y="211874"/>
                  </a:lnTo>
                  <a:lnTo>
                    <a:pt x="1432420" y="211289"/>
                  </a:lnTo>
                  <a:lnTo>
                    <a:pt x="1440561" y="207352"/>
                  </a:lnTo>
                  <a:lnTo>
                    <a:pt x="1446796" y="200355"/>
                  </a:lnTo>
                  <a:lnTo>
                    <a:pt x="1449819" y="191503"/>
                  </a:lnTo>
                  <a:lnTo>
                    <a:pt x="1449222" y="182473"/>
                  </a:lnTo>
                  <a:lnTo>
                    <a:pt x="1445298" y="174332"/>
                  </a:lnTo>
                  <a:lnTo>
                    <a:pt x="1438300" y="168097"/>
                  </a:lnTo>
                  <a:lnTo>
                    <a:pt x="1372158" y="129514"/>
                  </a:lnTo>
                  <a:lnTo>
                    <a:pt x="2665272" y="129514"/>
                  </a:lnTo>
                  <a:lnTo>
                    <a:pt x="2665272" y="82346"/>
                  </a:lnTo>
                  <a:close/>
                </a:path>
                <a:path w="3179445" h="2709545">
                  <a:moveTo>
                    <a:pt x="3178848" y="1394231"/>
                  </a:moveTo>
                  <a:lnTo>
                    <a:pt x="3178264" y="1385201"/>
                  </a:lnTo>
                  <a:lnTo>
                    <a:pt x="3174327" y="1377061"/>
                  </a:lnTo>
                  <a:lnTo>
                    <a:pt x="3167342" y="1370825"/>
                  </a:lnTo>
                  <a:lnTo>
                    <a:pt x="3158477" y="1367802"/>
                  </a:lnTo>
                  <a:lnTo>
                    <a:pt x="3149460" y="1368386"/>
                  </a:lnTo>
                  <a:lnTo>
                    <a:pt x="3141319" y="1372323"/>
                  </a:lnTo>
                  <a:lnTo>
                    <a:pt x="3135096" y="1379308"/>
                  </a:lnTo>
                  <a:lnTo>
                    <a:pt x="3096501" y="1445463"/>
                  </a:lnTo>
                  <a:lnTo>
                    <a:pt x="3096501" y="411861"/>
                  </a:lnTo>
                  <a:lnTo>
                    <a:pt x="3049333" y="411861"/>
                  </a:lnTo>
                  <a:lnTo>
                    <a:pt x="3049333" y="1445463"/>
                  </a:lnTo>
                  <a:lnTo>
                    <a:pt x="3010751" y="1379308"/>
                  </a:lnTo>
                  <a:lnTo>
                    <a:pt x="3004515" y="1372323"/>
                  </a:lnTo>
                  <a:lnTo>
                    <a:pt x="2996374" y="1368386"/>
                  </a:lnTo>
                  <a:lnTo>
                    <a:pt x="2987344" y="1367802"/>
                  </a:lnTo>
                  <a:lnTo>
                    <a:pt x="2978493" y="1370825"/>
                  </a:lnTo>
                  <a:lnTo>
                    <a:pt x="2971495" y="1377061"/>
                  </a:lnTo>
                  <a:lnTo>
                    <a:pt x="2967571" y="1385201"/>
                  </a:lnTo>
                  <a:lnTo>
                    <a:pt x="2966974" y="1394231"/>
                  </a:lnTo>
                  <a:lnTo>
                    <a:pt x="2970009" y="1403083"/>
                  </a:lnTo>
                  <a:lnTo>
                    <a:pt x="3072917" y="1579499"/>
                  </a:lnTo>
                  <a:lnTo>
                    <a:pt x="3100209" y="1532699"/>
                  </a:lnTo>
                  <a:lnTo>
                    <a:pt x="3175838" y="1403083"/>
                  </a:lnTo>
                  <a:lnTo>
                    <a:pt x="3178848" y="1394231"/>
                  </a:lnTo>
                  <a:close/>
                </a:path>
              </a:pathLst>
            </a:custGeom>
            <a:solidFill>
              <a:srgbClr val="404040"/>
            </a:solidFill>
          </p:spPr>
          <p:txBody>
            <a:bodyPr wrap="square" lIns="0" tIns="0" rIns="0" bIns="0" rtlCol="0"/>
            <a:lstStyle/>
            <a:p>
              <a:pPr defTabSz="801401"/>
              <a:endParaRPr>
                <a:solidFill>
                  <a:prstClr val="black"/>
                </a:solidFill>
              </a:endParaRPr>
            </a:p>
          </p:txBody>
        </p:sp>
      </p:grpSp>
      <p:sp>
        <p:nvSpPr>
          <p:cNvPr id="13" name="object 13"/>
          <p:cNvSpPr txBox="1"/>
          <p:nvPr/>
        </p:nvSpPr>
        <p:spPr>
          <a:xfrm>
            <a:off x="2265442" y="2394944"/>
            <a:ext cx="19493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A</a:t>
            </a:r>
            <a:endParaRPr sz="2200">
              <a:solidFill>
                <a:prstClr val="black"/>
              </a:solidFill>
              <a:latin typeface="IPAPGothic"/>
              <a:cs typeface="IPAPGothic"/>
            </a:endParaRPr>
          </a:p>
        </p:txBody>
      </p:sp>
      <p:sp>
        <p:nvSpPr>
          <p:cNvPr id="14" name="object 14"/>
          <p:cNvSpPr txBox="1"/>
          <p:nvPr/>
        </p:nvSpPr>
        <p:spPr>
          <a:xfrm>
            <a:off x="2265443" y="4039482"/>
            <a:ext cx="218825"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C</a:t>
            </a:r>
            <a:endParaRPr sz="2200">
              <a:solidFill>
                <a:prstClr val="black"/>
              </a:solidFill>
              <a:latin typeface="IPAPGothic"/>
              <a:cs typeface="IPAPGothic"/>
            </a:endParaRPr>
          </a:p>
        </p:txBody>
      </p:sp>
      <p:sp>
        <p:nvSpPr>
          <p:cNvPr id="15" name="object 15"/>
          <p:cNvSpPr txBox="1"/>
          <p:nvPr/>
        </p:nvSpPr>
        <p:spPr>
          <a:xfrm>
            <a:off x="4020819" y="4039482"/>
            <a:ext cx="22751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D</a:t>
            </a:r>
            <a:endParaRPr sz="2200">
              <a:solidFill>
                <a:prstClr val="black"/>
              </a:solidFill>
              <a:latin typeface="IPAPGothic"/>
              <a:cs typeface="IPAPGothic"/>
            </a:endParaRPr>
          </a:p>
        </p:txBody>
      </p:sp>
      <p:sp>
        <p:nvSpPr>
          <p:cNvPr id="16" name="object 16"/>
          <p:cNvSpPr txBox="1"/>
          <p:nvPr/>
        </p:nvSpPr>
        <p:spPr>
          <a:xfrm>
            <a:off x="1218737" y="4852077"/>
            <a:ext cx="183531"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E</a:t>
            </a:r>
            <a:endParaRPr sz="2200">
              <a:solidFill>
                <a:prstClr val="black"/>
              </a:solidFill>
              <a:latin typeface="IPAPGothic"/>
              <a:cs typeface="IPAPGothic"/>
            </a:endParaRPr>
          </a:p>
        </p:txBody>
      </p:sp>
      <p:sp>
        <p:nvSpPr>
          <p:cNvPr id="17" name="object 17"/>
          <p:cNvSpPr txBox="1"/>
          <p:nvPr/>
        </p:nvSpPr>
        <p:spPr>
          <a:xfrm>
            <a:off x="1431721" y="5343136"/>
            <a:ext cx="2593877" cy="696793"/>
          </a:xfrm>
          <a:prstGeom prst="rect">
            <a:avLst/>
          </a:prstGeom>
        </p:spPr>
        <p:txBody>
          <a:bodyPr vert="horz" wrap="square" lIns="0" tIns="77914" rIns="0" bIns="0" rtlCol="0">
            <a:spAutoFit/>
          </a:bodyPr>
          <a:lstStyle/>
          <a:p>
            <a:pPr marL="312212" indent="-301638" defTabSz="801401">
              <a:spcBef>
                <a:spcPts val="614"/>
              </a:spcBef>
              <a:buFont typeface="IPAPGothic"/>
              <a:buChar char="■"/>
              <a:tabLst>
                <a:tab pos="312769" algn="l"/>
              </a:tabLst>
            </a:pPr>
            <a:r>
              <a:rPr spc="4" dirty="0">
                <a:solidFill>
                  <a:srgbClr val="BA1C47"/>
                </a:solidFill>
                <a:latin typeface="Arial"/>
                <a:cs typeface="Arial"/>
              </a:rPr>
              <a:t>Pages about</a:t>
            </a:r>
            <a:r>
              <a:rPr spc="-31" dirty="0">
                <a:solidFill>
                  <a:srgbClr val="BA1C47"/>
                </a:solidFill>
                <a:latin typeface="Arial"/>
                <a:cs typeface="Arial"/>
              </a:rPr>
              <a:t> </a:t>
            </a:r>
            <a:r>
              <a:rPr spc="4" dirty="0">
                <a:solidFill>
                  <a:srgbClr val="BA1C47"/>
                </a:solidFill>
                <a:latin typeface="Arial"/>
                <a:cs typeface="Arial"/>
              </a:rPr>
              <a:t>medicine</a:t>
            </a:r>
            <a:endParaRPr>
              <a:solidFill>
                <a:prstClr val="black"/>
              </a:solidFill>
              <a:latin typeface="Arial"/>
              <a:cs typeface="Arial"/>
            </a:endParaRPr>
          </a:p>
          <a:p>
            <a:pPr marL="312212" indent="-301638" defTabSz="801401">
              <a:spcBef>
                <a:spcPts val="526"/>
              </a:spcBef>
              <a:buFont typeface="IPAPGothic"/>
              <a:buChar char="■"/>
              <a:tabLst>
                <a:tab pos="312769" algn="l"/>
              </a:tabLst>
            </a:pPr>
            <a:r>
              <a:rPr spc="4" dirty="0">
                <a:solidFill>
                  <a:srgbClr val="0070C0"/>
                </a:solidFill>
                <a:latin typeface="Arial"/>
                <a:cs typeface="Arial"/>
              </a:rPr>
              <a:t>Pages about</a:t>
            </a:r>
            <a:r>
              <a:rPr spc="-44" dirty="0">
                <a:solidFill>
                  <a:srgbClr val="0070C0"/>
                </a:solidFill>
                <a:latin typeface="Arial"/>
                <a:cs typeface="Arial"/>
              </a:rPr>
              <a:t> </a:t>
            </a:r>
            <a:r>
              <a:rPr spc="4" dirty="0">
                <a:solidFill>
                  <a:srgbClr val="0070C0"/>
                </a:solidFill>
                <a:latin typeface="Arial"/>
                <a:cs typeface="Arial"/>
              </a:rPr>
              <a:t>cosmetic</a:t>
            </a:r>
            <a:endParaRPr>
              <a:solidFill>
                <a:prstClr val="black"/>
              </a:solidFill>
              <a:latin typeface="Arial"/>
              <a:cs typeface="Arial"/>
            </a:endParaRPr>
          </a:p>
        </p:txBody>
      </p:sp>
      <p:grpSp>
        <p:nvGrpSpPr>
          <p:cNvPr id="18" name="object 18"/>
          <p:cNvGrpSpPr/>
          <p:nvPr/>
        </p:nvGrpSpPr>
        <p:grpSpPr>
          <a:xfrm>
            <a:off x="1420286" y="2753230"/>
            <a:ext cx="2168171" cy="2580819"/>
            <a:chOff x="1660944" y="3036201"/>
            <a:chExt cx="2535555" cy="2846070"/>
          </a:xfrm>
        </p:grpSpPr>
        <p:sp>
          <p:nvSpPr>
            <p:cNvPr id="19" name="object 19"/>
            <p:cNvSpPr/>
            <p:nvPr/>
          </p:nvSpPr>
          <p:spPr>
            <a:xfrm>
              <a:off x="1660944" y="3036201"/>
              <a:ext cx="911860" cy="2216150"/>
            </a:xfrm>
            <a:custGeom>
              <a:avLst/>
              <a:gdLst/>
              <a:ahLst/>
              <a:cxnLst/>
              <a:rect l="l" t="t" r="r" b="b"/>
              <a:pathLst>
                <a:path w="911860" h="2216150">
                  <a:moveTo>
                    <a:pt x="19596" y="1986864"/>
                  </a:moveTo>
                  <a:lnTo>
                    <a:pt x="10820" y="1990136"/>
                  </a:lnTo>
                  <a:lnTo>
                    <a:pt x="4211" y="1996305"/>
                  </a:lnTo>
                  <a:lnTo>
                    <a:pt x="395" y="2004500"/>
                  </a:lnTo>
                  <a:lnTo>
                    <a:pt x="0" y="2013851"/>
                  </a:lnTo>
                  <a:lnTo>
                    <a:pt x="32042" y="2215565"/>
                  </a:lnTo>
                  <a:lnTo>
                    <a:pt x="76126" y="2180488"/>
                  </a:lnTo>
                  <a:lnTo>
                    <a:pt x="70967" y="2180488"/>
                  </a:lnTo>
                  <a:lnTo>
                    <a:pt x="27000" y="2163406"/>
                  </a:lnTo>
                  <a:lnTo>
                    <a:pt x="58594" y="2082091"/>
                  </a:lnTo>
                  <a:lnTo>
                    <a:pt x="46583" y="2006460"/>
                  </a:lnTo>
                  <a:lnTo>
                    <a:pt x="43313" y="1997683"/>
                  </a:lnTo>
                  <a:lnTo>
                    <a:pt x="37147" y="1991071"/>
                  </a:lnTo>
                  <a:lnTo>
                    <a:pt x="28952" y="1987254"/>
                  </a:lnTo>
                  <a:lnTo>
                    <a:pt x="19596" y="1986864"/>
                  </a:lnTo>
                  <a:close/>
                </a:path>
                <a:path w="911860" h="2216150">
                  <a:moveTo>
                    <a:pt x="58594" y="2082091"/>
                  </a:moveTo>
                  <a:lnTo>
                    <a:pt x="27000" y="2163406"/>
                  </a:lnTo>
                  <a:lnTo>
                    <a:pt x="70967" y="2180488"/>
                  </a:lnTo>
                  <a:lnTo>
                    <a:pt x="75724" y="2168245"/>
                  </a:lnTo>
                  <a:lnTo>
                    <a:pt x="72275" y="2168245"/>
                  </a:lnTo>
                  <a:lnTo>
                    <a:pt x="34302" y="2153488"/>
                  </a:lnTo>
                  <a:lnTo>
                    <a:pt x="65935" y="2128318"/>
                  </a:lnTo>
                  <a:lnTo>
                    <a:pt x="58594" y="2082091"/>
                  </a:lnTo>
                  <a:close/>
                </a:path>
                <a:path w="911860" h="2216150">
                  <a:moveTo>
                    <a:pt x="179838" y="2046512"/>
                  </a:moveTo>
                  <a:lnTo>
                    <a:pt x="170824" y="2047226"/>
                  </a:lnTo>
                  <a:lnTo>
                    <a:pt x="162483" y="2051494"/>
                  </a:lnTo>
                  <a:lnTo>
                    <a:pt x="102560" y="2099175"/>
                  </a:lnTo>
                  <a:lnTo>
                    <a:pt x="70967" y="2180488"/>
                  </a:lnTo>
                  <a:lnTo>
                    <a:pt x="76126" y="2180488"/>
                  </a:lnTo>
                  <a:lnTo>
                    <a:pt x="191858" y="2088400"/>
                  </a:lnTo>
                  <a:lnTo>
                    <a:pt x="197884" y="2081232"/>
                  </a:lnTo>
                  <a:lnTo>
                    <a:pt x="200602" y="2072609"/>
                  </a:lnTo>
                  <a:lnTo>
                    <a:pt x="199892" y="2063599"/>
                  </a:lnTo>
                  <a:lnTo>
                    <a:pt x="195630" y="2055266"/>
                  </a:lnTo>
                  <a:lnTo>
                    <a:pt x="188462" y="2049233"/>
                  </a:lnTo>
                  <a:lnTo>
                    <a:pt x="179838" y="2046512"/>
                  </a:lnTo>
                  <a:close/>
                </a:path>
                <a:path w="911860" h="2216150">
                  <a:moveTo>
                    <a:pt x="65935" y="2128318"/>
                  </a:moveTo>
                  <a:lnTo>
                    <a:pt x="34302" y="2153488"/>
                  </a:lnTo>
                  <a:lnTo>
                    <a:pt x="72275" y="2168245"/>
                  </a:lnTo>
                  <a:lnTo>
                    <a:pt x="65935" y="2128318"/>
                  </a:lnTo>
                  <a:close/>
                </a:path>
                <a:path w="911860" h="2216150">
                  <a:moveTo>
                    <a:pt x="102560" y="2099175"/>
                  </a:moveTo>
                  <a:lnTo>
                    <a:pt x="65935" y="2128318"/>
                  </a:lnTo>
                  <a:lnTo>
                    <a:pt x="72275" y="2168245"/>
                  </a:lnTo>
                  <a:lnTo>
                    <a:pt x="75724" y="2168245"/>
                  </a:lnTo>
                  <a:lnTo>
                    <a:pt x="102560" y="2099175"/>
                  </a:lnTo>
                  <a:close/>
                </a:path>
                <a:path w="911860" h="2216150">
                  <a:moveTo>
                    <a:pt x="867562" y="0"/>
                  </a:moveTo>
                  <a:lnTo>
                    <a:pt x="58594" y="2082091"/>
                  </a:lnTo>
                  <a:lnTo>
                    <a:pt x="65935" y="2128318"/>
                  </a:lnTo>
                  <a:lnTo>
                    <a:pt x="102560" y="2099175"/>
                  </a:lnTo>
                  <a:lnTo>
                    <a:pt x="911529" y="17081"/>
                  </a:lnTo>
                  <a:lnTo>
                    <a:pt x="867562"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20" name="object 20"/>
            <p:cNvSpPr/>
            <p:nvPr/>
          </p:nvSpPr>
          <p:spPr>
            <a:xfrm>
              <a:off x="3562591" y="5248668"/>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grpSp>
      <p:sp>
        <p:nvSpPr>
          <p:cNvPr id="21" name="object 21"/>
          <p:cNvSpPr txBox="1"/>
          <p:nvPr/>
        </p:nvSpPr>
        <p:spPr>
          <a:xfrm>
            <a:off x="3213301" y="4849314"/>
            <a:ext cx="177016"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F</a:t>
            </a:r>
            <a:endParaRPr sz="2200">
              <a:solidFill>
                <a:prstClr val="black"/>
              </a:solidFill>
              <a:latin typeface="IPAPGothic"/>
              <a:cs typeface="IPAPGothic"/>
            </a:endParaRPr>
          </a:p>
        </p:txBody>
      </p:sp>
      <p:grpSp>
        <p:nvGrpSpPr>
          <p:cNvPr id="22" name="object 22"/>
          <p:cNvGrpSpPr/>
          <p:nvPr/>
        </p:nvGrpSpPr>
        <p:grpSpPr>
          <a:xfrm>
            <a:off x="839183" y="2267631"/>
            <a:ext cx="3037502" cy="2591760"/>
            <a:chOff x="981378" y="2500693"/>
            <a:chExt cx="3552190" cy="2858135"/>
          </a:xfrm>
        </p:grpSpPr>
        <p:sp>
          <p:nvSpPr>
            <p:cNvPr id="23" name="object 23"/>
            <p:cNvSpPr/>
            <p:nvPr/>
          </p:nvSpPr>
          <p:spPr>
            <a:xfrm>
              <a:off x="2991408" y="4465865"/>
              <a:ext cx="1541780" cy="892810"/>
            </a:xfrm>
            <a:custGeom>
              <a:avLst/>
              <a:gdLst/>
              <a:ahLst/>
              <a:cxnLst/>
              <a:rect l="l" t="t" r="r" b="b"/>
              <a:pathLst>
                <a:path w="1541779" h="892810">
                  <a:moveTo>
                    <a:pt x="673125" y="852297"/>
                  </a:moveTo>
                  <a:lnTo>
                    <a:pt x="126453" y="515073"/>
                  </a:lnTo>
                  <a:lnTo>
                    <a:pt x="203022" y="516953"/>
                  </a:lnTo>
                  <a:lnTo>
                    <a:pt x="212242" y="515327"/>
                  </a:lnTo>
                  <a:lnTo>
                    <a:pt x="219862" y="510463"/>
                  </a:lnTo>
                  <a:lnTo>
                    <a:pt x="225094" y="503097"/>
                  </a:lnTo>
                  <a:lnTo>
                    <a:pt x="227177" y="493953"/>
                  </a:lnTo>
                  <a:lnTo>
                    <a:pt x="225539" y="484746"/>
                  </a:lnTo>
                  <a:lnTo>
                    <a:pt x="220675" y="477126"/>
                  </a:lnTo>
                  <a:lnTo>
                    <a:pt x="213309" y="471893"/>
                  </a:lnTo>
                  <a:lnTo>
                    <a:pt x="204177" y="469798"/>
                  </a:lnTo>
                  <a:lnTo>
                    <a:pt x="182511" y="469265"/>
                  </a:lnTo>
                  <a:lnTo>
                    <a:pt x="0" y="464769"/>
                  </a:lnTo>
                  <a:lnTo>
                    <a:pt x="96126" y="644969"/>
                  </a:lnTo>
                  <a:lnTo>
                    <a:pt x="102069" y="652208"/>
                  </a:lnTo>
                  <a:lnTo>
                    <a:pt x="110058" y="656437"/>
                  </a:lnTo>
                  <a:lnTo>
                    <a:pt x="119049" y="657377"/>
                  </a:lnTo>
                  <a:lnTo>
                    <a:pt x="128028" y="654685"/>
                  </a:lnTo>
                  <a:lnTo>
                    <a:pt x="135255" y="648728"/>
                  </a:lnTo>
                  <a:lnTo>
                    <a:pt x="139484" y="640753"/>
                  </a:lnTo>
                  <a:lnTo>
                    <a:pt x="140411" y="631761"/>
                  </a:lnTo>
                  <a:lnTo>
                    <a:pt x="137731" y="622782"/>
                  </a:lnTo>
                  <a:lnTo>
                    <a:pt x="101676" y="555205"/>
                  </a:lnTo>
                  <a:lnTo>
                    <a:pt x="648373" y="892441"/>
                  </a:lnTo>
                  <a:lnTo>
                    <a:pt x="673125" y="852297"/>
                  </a:lnTo>
                  <a:close/>
                </a:path>
                <a:path w="1541779" h="892810">
                  <a:moveTo>
                    <a:pt x="1508125" y="82346"/>
                  </a:moveTo>
                  <a:lnTo>
                    <a:pt x="215011" y="82346"/>
                  </a:lnTo>
                  <a:lnTo>
                    <a:pt x="281152" y="43764"/>
                  </a:lnTo>
                  <a:lnTo>
                    <a:pt x="288150" y="37541"/>
                  </a:lnTo>
                  <a:lnTo>
                    <a:pt x="292074" y="29400"/>
                  </a:lnTo>
                  <a:lnTo>
                    <a:pt x="292671" y="20370"/>
                  </a:lnTo>
                  <a:lnTo>
                    <a:pt x="289648" y="11506"/>
                  </a:lnTo>
                  <a:lnTo>
                    <a:pt x="283413" y="4521"/>
                  </a:lnTo>
                  <a:lnTo>
                    <a:pt x="275272" y="584"/>
                  </a:lnTo>
                  <a:lnTo>
                    <a:pt x="266242" y="0"/>
                  </a:lnTo>
                  <a:lnTo>
                    <a:pt x="257390" y="3022"/>
                  </a:lnTo>
                  <a:lnTo>
                    <a:pt x="80975" y="105930"/>
                  </a:lnTo>
                  <a:lnTo>
                    <a:pt x="257390" y="208838"/>
                  </a:lnTo>
                  <a:lnTo>
                    <a:pt x="266242" y="211874"/>
                  </a:lnTo>
                  <a:lnTo>
                    <a:pt x="275272" y="211289"/>
                  </a:lnTo>
                  <a:lnTo>
                    <a:pt x="283413" y="207352"/>
                  </a:lnTo>
                  <a:lnTo>
                    <a:pt x="289648" y="200355"/>
                  </a:lnTo>
                  <a:lnTo>
                    <a:pt x="292671" y="191503"/>
                  </a:lnTo>
                  <a:lnTo>
                    <a:pt x="292074" y="182473"/>
                  </a:lnTo>
                  <a:lnTo>
                    <a:pt x="288150" y="174332"/>
                  </a:lnTo>
                  <a:lnTo>
                    <a:pt x="281152" y="168097"/>
                  </a:lnTo>
                  <a:lnTo>
                    <a:pt x="215011" y="129514"/>
                  </a:lnTo>
                  <a:lnTo>
                    <a:pt x="1508125" y="129514"/>
                  </a:lnTo>
                  <a:lnTo>
                    <a:pt x="1508125" y="82346"/>
                  </a:lnTo>
                  <a:close/>
                </a:path>
                <a:path w="1541779" h="892810">
                  <a:moveTo>
                    <a:pt x="1541576" y="444068"/>
                  </a:moveTo>
                  <a:lnTo>
                    <a:pt x="1507718" y="411226"/>
                  </a:lnTo>
                  <a:lnTo>
                    <a:pt x="1169517" y="759828"/>
                  </a:lnTo>
                  <a:lnTo>
                    <a:pt x="1187881" y="685482"/>
                  </a:lnTo>
                  <a:lnTo>
                    <a:pt x="1161288" y="656539"/>
                  </a:lnTo>
                  <a:lnTo>
                    <a:pt x="1152791" y="659638"/>
                  </a:lnTo>
                  <a:lnTo>
                    <a:pt x="1146086" y="665708"/>
                  </a:lnTo>
                  <a:lnTo>
                    <a:pt x="1142098" y="674166"/>
                  </a:lnTo>
                  <a:lnTo>
                    <a:pt x="1093114" y="872451"/>
                  </a:lnTo>
                  <a:lnTo>
                    <a:pt x="1154557" y="855281"/>
                  </a:lnTo>
                  <a:lnTo>
                    <a:pt x="1289824" y="817486"/>
                  </a:lnTo>
                  <a:lnTo>
                    <a:pt x="1298168" y="813231"/>
                  </a:lnTo>
                  <a:lnTo>
                    <a:pt x="1304023" y="806348"/>
                  </a:lnTo>
                  <a:lnTo>
                    <a:pt x="1306868" y="797775"/>
                  </a:lnTo>
                  <a:lnTo>
                    <a:pt x="1306195" y="788428"/>
                  </a:lnTo>
                  <a:lnTo>
                    <a:pt x="1301927" y="780084"/>
                  </a:lnTo>
                  <a:lnTo>
                    <a:pt x="1295044" y="774230"/>
                  </a:lnTo>
                  <a:lnTo>
                    <a:pt x="1286459" y="771385"/>
                  </a:lnTo>
                  <a:lnTo>
                    <a:pt x="1277124" y="772058"/>
                  </a:lnTo>
                  <a:lnTo>
                    <a:pt x="1203375" y="792670"/>
                  </a:lnTo>
                  <a:lnTo>
                    <a:pt x="1541576" y="444068"/>
                  </a:lnTo>
                  <a:close/>
                </a:path>
              </a:pathLst>
            </a:custGeom>
            <a:solidFill>
              <a:srgbClr val="404040"/>
            </a:solidFill>
          </p:spPr>
          <p:txBody>
            <a:bodyPr wrap="square" lIns="0" tIns="0" rIns="0" bIns="0" rtlCol="0"/>
            <a:lstStyle/>
            <a:p>
              <a:pPr defTabSz="801401"/>
              <a:endParaRPr>
                <a:solidFill>
                  <a:prstClr val="black"/>
                </a:solidFill>
              </a:endParaRPr>
            </a:p>
          </p:txBody>
        </p:sp>
        <p:sp>
          <p:nvSpPr>
            <p:cNvPr id="24" name="object 24"/>
            <p:cNvSpPr/>
            <p:nvPr/>
          </p:nvSpPr>
          <p:spPr>
            <a:xfrm>
              <a:off x="1003286" y="2522600"/>
              <a:ext cx="612140" cy="612140"/>
            </a:xfrm>
            <a:custGeom>
              <a:avLst/>
              <a:gdLst/>
              <a:ahLst/>
              <a:cxnLst/>
              <a:rect l="l" t="t" r="r" b="b"/>
              <a:pathLst>
                <a:path w="612140"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grpSp>
      <p:sp>
        <p:nvSpPr>
          <p:cNvPr id="25" name="object 25"/>
          <p:cNvSpPr txBox="1"/>
          <p:nvPr/>
        </p:nvSpPr>
        <p:spPr>
          <a:xfrm>
            <a:off x="1011591" y="2375597"/>
            <a:ext cx="3197141" cy="1026902"/>
          </a:xfrm>
          <a:prstGeom prst="rect">
            <a:avLst/>
          </a:prstGeom>
        </p:spPr>
        <p:txBody>
          <a:bodyPr vert="horz" wrap="square" lIns="0" tIns="11131" rIns="0" bIns="0" rtlCol="0">
            <a:spAutoFit/>
          </a:bodyPr>
          <a:lstStyle/>
          <a:p>
            <a:pPr marL="11131" defTabSz="801401">
              <a:spcBef>
                <a:spcPts val="88"/>
              </a:spcBef>
              <a:tabLst>
                <a:tab pos="3081496" algn="l"/>
              </a:tabLst>
            </a:pPr>
            <a:r>
              <a:rPr sz="2200" dirty="0">
                <a:solidFill>
                  <a:srgbClr val="2A2A2A"/>
                </a:solidFill>
                <a:latin typeface="IPAPGothic"/>
                <a:cs typeface="IPAPGothic"/>
              </a:rPr>
              <a:t>G	B</a:t>
            </a:r>
            <a:endParaRPr sz="2200">
              <a:solidFill>
                <a:prstClr val="black"/>
              </a:solidFill>
              <a:latin typeface="IPAPGothic"/>
              <a:cs typeface="IPAPGothic"/>
            </a:endParaRPr>
          </a:p>
        </p:txBody>
      </p:sp>
      <p:sp>
        <p:nvSpPr>
          <p:cNvPr id="26" name="object 26"/>
          <p:cNvSpPr/>
          <p:nvPr/>
        </p:nvSpPr>
        <p:spPr>
          <a:xfrm>
            <a:off x="1380776" y="2399424"/>
            <a:ext cx="1665902" cy="2733987"/>
          </a:xfrm>
          <a:custGeom>
            <a:avLst/>
            <a:gdLst/>
            <a:ahLst/>
            <a:cxnLst/>
            <a:rect l="l" t="t" r="r" b="b"/>
            <a:pathLst>
              <a:path w="1948179" h="3014979">
                <a:moveTo>
                  <a:pt x="846188" y="82346"/>
                </a:moveTo>
                <a:lnTo>
                  <a:pt x="134023" y="82359"/>
                </a:lnTo>
                <a:lnTo>
                  <a:pt x="200190" y="43764"/>
                </a:lnTo>
                <a:lnTo>
                  <a:pt x="207175" y="37541"/>
                </a:lnTo>
                <a:lnTo>
                  <a:pt x="211099" y="29400"/>
                </a:lnTo>
                <a:lnTo>
                  <a:pt x="211696" y="20383"/>
                </a:lnTo>
                <a:lnTo>
                  <a:pt x="208673" y="11518"/>
                </a:lnTo>
                <a:lnTo>
                  <a:pt x="202438" y="4521"/>
                </a:lnTo>
                <a:lnTo>
                  <a:pt x="194297" y="596"/>
                </a:lnTo>
                <a:lnTo>
                  <a:pt x="185267" y="0"/>
                </a:lnTo>
                <a:lnTo>
                  <a:pt x="176415" y="3022"/>
                </a:lnTo>
                <a:lnTo>
                  <a:pt x="0" y="105943"/>
                </a:lnTo>
                <a:lnTo>
                  <a:pt x="176415" y="208851"/>
                </a:lnTo>
                <a:lnTo>
                  <a:pt x="185267" y="211886"/>
                </a:lnTo>
                <a:lnTo>
                  <a:pt x="194297" y="211289"/>
                </a:lnTo>
                <a:lnTo>
                  <a:pt x="202438" y="207365"/>
                </a:lnTo>
                <a:lnTo>
                  <a:pt x="208673" y="200355"/>
                </a:lnTo>
                <a:lnTo>
                  <a:pt x="211696" y="191503"/>
                </a:lnTo>
                <a:lnTo>
                  <a:pt x="211099" y="182486"/>
                </a:lnTo>
                <a:lnTo>
                  <a:pt x="207175" y="174345"/>
                </a:lnTo>
                <a:lnTo>
                  <a:pt x="200190" y="168109"/>
                </a:lnTo>
                <a:lnTo>
                  <a:pt x="134010" y="129514"/>
                </a:lnTo>
                <a:lnTo>
                  <a:pt x="846188" y="129514"/>
                </a:lnTo>
                <a:lnTo>
                  <a:pt x="846188" y="82346"/>
                </a:lnTo>
                <a:close/>
              </a:path>
              <a:path w="1948179" h="3014979">
                <a:moveTo>
                  <a:pt x="857199" y="269227"/>
                </a:moveTo>
                <a:lnTo>
                  <a:pt x="680796" y="166281"/>
                </a:lnTo>
                <a:lnTo>
                  <a:pt x="671931" y="163258"/>
                </a:lnTo>
                <a:lnTo>
                  <a:pt x="662901" y="163842"/>
                </a:lnTo>
                <a:lnTo>
                  <a:pt x="654761" y="167779"/>
                </a:lnTo>
                <a:lnTo>
                  <a:pt x="648538" y="174764"/>
                </a:lnTo>
                <a:lnTo>
                  <a:pt x="645502" y="183629"/>
                </a:lnTo>
                <a:lnTo>
                  <a:pt x="646087" y="192659"/>
                </a:lnTo>
                <a:lnTo>
                  <a:pt x="650024" y="200799"/>
                </a:lnTo>
                <a:lnTo>
                  <a:pt x="657021" y="207022"/>
                </a:lnTo>
                <a:lnTo>
                  <a:pt x="723150" y="245618"/>
                </a:lnTo>
                <a:lnTo>
                  <a:pt x="11010" y="245491"/>
                </a:lnTo>
                <a:lnTo>
                  <a:pt x="10998" y="292658"/>
                </a:lnTo>
                <a:lnTo>
                  <a:pt x="723150" y="292785"/>
                </a:lnTo>
                <a:lnTo>
                  <a:pt x="810387" y="292798"/>
                </a:lnTo>
                <a:lnTo>
                  <a:pt x="723125" y="292798"/>
                </a:lnTo>
                <a:lnTo>
                  <a:pt x="656996" y="331355"/>
                </a:lnTo>
                <a:lnTo>
                  <a:pt x="649998" y="337591"/>
                </a:lnTo>
                <a:lnTo>
                  <a:pt x="646061" y="345732"/>
                </a:lnTo>
                <a:lnTo>
                  <a:pt x="645477" y="354761"/>
                </a:lnTo>
                <a:lnTo>
                  <a:pt x="648500" y="363613"/>
                </a:lnTo>
                <a:lnTo>
                  <a:pt x="654723" y="370611"/>
                </a:lnTo>
                <a:lnTo>
                  <a:pt x="662863" y="374548"/>
                </a:lnTo>
                <a:lnTo>
                  <a:pt x="671893" y="375132"/>
                </a:lnTo>
                <a:lnTo>
                  <a:pt x="680758" y="372110"/>
                </a:lnTo>
                <a:lnTo>
                  <a:pt x="816775" y="292798"/>
                </a:lnTo>
                <a:lnTo>
                  <a:pt x="857199" y="269227"/>
                </a:lnTo>
                <a:close/>
              </a:path>
              <a:path w="1948179" h="3014979">
                <a:moveTo>
                  <a:pt x="1947964" y="2908427"/>
                </a:moveTo>
                <a:lnTo>
                  <a:pt x="1907489" y="2884919"/>
                </a:lnTo>
                <a:lnTo>
                  <a:pt x="1771357" y="2805823"/>
                </a:lnTo>
                <a:lnTo>
                  <a:pt x="1762493" y="2802826"/>
                </a:lnTo>
                <a:lnTo>
                  <a:pt x="1753463" y="2803423"/>
                </a:lnTo>
                <a:lnTo>
                  <a:pt x="1745335" y="2807373"/>
                </a:lnTo>
                <a:lnTo>
                  <a:pt x="1739125" y="2814370"/>
                </a:lnTo>
                <a:lnTo>
                  <a:pt x="1736115" y="2823248"/>
                </a:lnTo>
                <a:lnTo>
                  <a:pt x="1736712" y="2832265"/>
                </a:lnTo>
                <a:lnTo>
                  <a:pt x="1740662" y="2840393"/>
                </a:lnTo>
                <a:lnTo>
                  <a:pt x="1747672" y="2846603"/>
                </a:lnTo>
                <a:lnTo>
                  <a:pt x="1813877" y="2885084"/>
                </a:lnTo>
                <a:lnTo>
                  <a:pt x="248107" y="2887840"/>
                </a:lnTo>
                <a:lnTo>
                  <a:pt x="248196" y="2935008"/>
                </a:lnTo>
                <a:lnTo>
                  <a:pt x="1813966" y="2932252"/>
                </a:lnTo>
                <a:lnTo>
                  <a:pt x="1747888" y="2970949"/>
                </a:lnTo>
                <a:lnTo>
                  <a:pt x="1740903" y="2977197"/>
                </a:lnTo>
                <a:lnTo>
                  <a:pt x="1736979" y="2985338"/>
                </a:lnTo>
                <a:lnTo>
                  <a:pt x="1736407" y="2994368"/>
                </a:lnTo>
                <a:lnTo>
                  <a:pt x="1739455" y="3003219"/>
                </a:lnTo>
                <a:lnTo>
                  <a:pt x="1745691" y="3010204"/>
                </a:lnTo>
                <a:lnTo>
                  <a:pt x="1753844" y="3014129"/>
                </a:lnTo>
                <a:lnTo>
                  <a:pt x="1762861" y="3014700"/>
                </a:lnTo>
                <a:lnTo>
                  <a:pt x="1771726" y="3011652"/>
                </a:lnTo>
                <a:lnTo>
                  <a:pt x="1947964" y="2908427"/>
                </a:lnTo>
                <a:close/>
              </a:path>
            </a:pathLst>
          </a:custGeom>
          <a:solidFill>
            <a:srgbClr val="404040"/>
          </a:solidFill>
        </p:spPr>
        <p:txBody>
          <a:bodyPr wrap="square" lIns="0" tIns="0" rIns="0" bIns="0" rtlCol="0"/>
          <a:lstStyle/>
          <a:p>
            <a:pPr defTabSz="801401"/>
            <a:endParaRPr>
              <a:solidFill>
                <a:prstClr val="black"/>
              </a:solidFill>
            </a:endParaRPr>
          </a:p>
        </p:txBody>
      </p:sp>
      <p:sp>
        <p:nvSpPr>
          <p:cNvPr id="27" name="object 27"/>
          <p:cNvSpPr/>
          <p:nvPr/>
        </p:nvSpPr>
        <p:spPr>
          <a:xfrm>
            <a:off x="4713818" y="3494021"/>
            <a:ext cx="784082" cy="844725"/>
          </a:xfrm>
          <a:custGeom>
            <a:avLst/>
            <a:gdLst/>
            <a:ahLst/>
            <a:cxnLst/>
            <a:rect l="l" t="t" r="r" b="b"/>
            <a:pathLst>
              <a:path w="916939" h="931545">
                <a:moveTo>
                  <a:pt x="458444" y="0"/>
                </a:moveTo>
                <a:lnTo>
                  <a:pt x="458444" y="232740"/>
                </a:lnTo>
                <a:lnTo>
                  <a:pt x="0" y="232740"/>
                </a:lnTo>
                <a:lnTo>
                  <a:pt x="0" y="698207"/>
                </a:lnTo>
                <a:lnTo>
                  <a:pt x="458444" y="698207"/>
                </a:lnTo>
                <a:lnTo>
                  <a:pt x="458444" y="930948"/>
                </a:lnTo>
                <a:lnTo>
                  <a:pt x="916901" y="465467"/>
                </a:lnTo>
                <a:lnTo>
                  <a:pt x="458444" y="0"/>
                </a:lnTo>
                <a:close/>
              </a:path>
            </a:pathLst>
          </a:custGeom>
          <a:solidFill>
            <a:srgbClr val="BA1C47"/>
          </a:solidFill>
        </p:spPr>
        <p:txBody>
          <a:bodyPr wrap="square" lIns="0" tIns="0" rIns="0" bIns="0" rtlCol="0"/>
          <a:lstStyle/>
          <a:p>
            <a:pPr defTabSz="801401"/>
            <a:endParaRPr>
              <a:solidFill>
                <a:prstClr val="black"/>
              </a:solidFill>
            </a:endParaRPr>
          </a:p>
        </p:txBody>
      </p:sp>
      <p:sp>
        <p:nvSpPr>
          <p:cNvPr id="28" name="object 28"/>
          <p:cNvSpPr txBox="1"/>
          <p:nvPr/>
        </p:nvSpPr>
        <p:spPr>
          <a:xfrm>
            <a:off x="5747657" y="2074327"/>
            <a:ext cx="2386454" cy="688348"/>
          </a:xfrm>
          <a:prstGeom prst="rect">
            <a:avLst/>
          </a:prstGeom>
        </p:spPr>
        <p:txBody>
          <a:bodyPr vert="horz" wrap="square" lIns="0" tIns="11131" rIns="0" bIns="0" rtlCol="0">
            <a:spAutoFit/>
          </a:bodyPr>
          <a:lstStyle/>
          <a:p>
            <a:pPr marL="11131" defTabSz="801401">
              <a:spcBef>
                <a:spcPts val="88"/>
              </a:spcBef>
            </a:pPr>
            <a:r>
              <a:rPr sz="2200" b="1" u="sng" spc="18" dirty="0">
                <a:solidFill>
                  <a:srgbClr val="2A2A2A"/>
                </a:solidFill>
                <a:uFill>
                  <a:solidFill>
                    <a:srgbClr val="2A2A2A"/>
                  </a:solidFill>
                </a:uFill>
                <a:latin typeface="Arial"/>
                <a:cs typeface="Arial"/>
              </a:rPr>
              <a:t>Normal</a:t>
            </a:r>
            <a:r>
              <a:rPr sz="2200" b="1" u="sng" spc="-31" dirty="0">
                <a:solidFill>
                  <a:srgbClr val="2A2A2A"/>
                </a:solidFill>
                <a:uFill>
                  <a:solidFill>
                    <a:srgbClr val="2A2A2A"/>
                  </a:solidFill>
                </a:uFill>
                <a:latin typeface="Arial"/>
                <a:cs typeface="Arial"/>
              </a:rPr>
              <a:t> </a:t>
            </a:r>
            <a:r>
              <a:rPr sz="2200" b="1" u="sng" spc="18" dirty="0">
                <a:solidFill>
                  <a:srgbClr val="2A2A2A"/>
                </a:solidFill>
                <a:uFill>
                  <a:solidFill>
                    <a:srgbClr val="2A2A2A"/>
                  </a:solidFill>
                </a:uFill>
                <a:latin typeface="Arial"/>
                <a:cs typeface="Arial"/>
              </a:rPr>
              <a:t>PageRank</a:t>
            </a:r>
            <a:endParaRPr sz="2200">
              <a:solidFill>
                <a:prstClr val="black"/>
              </a:solidFill>
              <a:latin typeface="Arial"/>
              <a:cs typeface="Arial"/>
            </a:endParaRPr>
          </a:p>
        </p:txBody>
      </p:sp>
      <p:sp>
        <p:nvSpPr>
          <p:cNvPr id="29" name="object 29"/>
          <p:cNvSpPr txBox="1"/>
          <p:nvPr/>
        </p:nvSpPr>
        <p:spPr>
          <a:xfrm>
            <a:off x="5813272" y="2597172"/>
            <a:ext cx="1457936" cy="411349"/>
          </a:xfrm>
          <a:prstGeom prst="rect">
            <a:avLst/>
          </a:prstGeom>
        </p:spPr>
        <p:txBody>
          <a:bodyPr vert="horz" wrap="square" lIns="0" tIns="11131" rIns="0" bIns="0" rtlCol="0">
            <a:spAutoFit/>
          </a:bodyPr>
          <a:lstStyle/>
          <a:p>
            <a:pPr marL="11131" defTabSz="801401">
              <a:spcBef>
                <a:spcPts val="88"/>
              </a:spcBef>
            </a:pPr>
            <a:r>
              <a:rPr sz="2600" spc="-9" dirty="0">
                <a:solidFill>
                  <a:srgbClr val="BA1C47"/>
                </a:solidFill>
                <a:latin typeface="IPAPGothic"/>
                <a:cs typeface="IPAPGothic"/>
              </a:rPr>
              <a:t>1. </a:t>
            </a:r>
            <a:r>
              <a:rPr sz="2600" spc="-13" dirty="0">
                <a:solidFill>
                  <a:srgbClr val="2A2A2A"/>
                </a:solidFill>
                <a:latin typeface="IPAPGothic"/>
                <a:cs typeface="IPAPGothic"/>
              </a:rPr>
              <a:t>Page</a:t>
            </a:r>
            <a:r>
              <a:rPr sz="2600" spc="-131" dirty="0">
                <a:solidFill>
                  <a:srgbClr val="2A2A2A"/>
                </a:solidFill>
                <a:latin typeface="IPAPGothic"/>
                <a:cs typeface="IPAPGothic"/>
              </a:rPr>
              <a:t> </a:t>
            </a:r>
            <a:r>
              <a:rPr sz="2600" dirty="0">
                <a:solidFill>
                  <a:srgbClr val="2A2A2A"/>
                </a:solidFill>
                <a:latin typeface="IPAPGothic"/>
                <a:cs typeface="IPAPGothic"/>
              </a:rPr>
              <a:t>C</a:t>
            </a:r>
            <a:endParaRPr sz="2600">
              <a:solidFill>
                <a:prstClr val="black"/>
              </a:solidFill>
              <a:latin typeface="IPAPGothic"/>
              <a:cs typeface="IPAPGothic"/>
            </a:endParaRPr>
          </a:p>
        </p:txBody>
      </p:sp>
      <p:sp>
        <p:nvSpPr>
          <p:cNvPr id="30" name="object 30"/>
          <p:cNvSpPr txBox="1"/>
          <p:nvPr/>
        </p:nvSpPr>
        <p:spPr>
          <a:xfrm>
            <a:off x="7419358" y="2700819"/>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0.282pt</a:t>
            </a:r>
            <a:endParaRPr>
              <a:solidFill>
                <a:prstClr val="black"/>
              </a:solidFill>
              <a:latin typeface="IPAPGothic"/>
              <a:cs typeface="IPAPGothic"/>
            </a:endParaRPr>
          </a:p>
        </p:txBody>
      </p:sp>
      <p:sp>
        <p:nvSpPr>
          <p:cNvPr id="31" name="object 31"/>
          <p:cNvSpPr txBox="1"/>
          <p:nvPr/>
        </p:nvSpPr>
        <p:spPr>
          <a:xfrm>
            <a:off x="7438080" y="4594111"/>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0.093pt</a:t>
            </a:r>
            <a:endParaRPr>
              <a:solidFill>
                <a:prstClr val="black"/>
              </a:solidFill>
              <a:latin typeface="IPAPGothic"/>
              <a:cs typeface="IPAPGothic"/>
            </a:endParaRPr>
          </a:p>
        </p:txBody>
      </p:sp>
      <p:sp>
        <p:nvSpPr>
          <p:cNvPr id="32" name="object 32"/>
          <p:cNvSpPr txBox="1"/>
          <p:nvPr/>
        </p:nvSpPr>
        <p:spPr>
          <a:xfrm>
            <a:off x="5813272" y="2992415"/>
            <a:ext cx="308963" cy="2743017"/>
          </a:xfrm>
          <a:prstGeom prst="rect">
            <a:avLst/>
          </a:prstGeom>
        </p:spPr>
        <p:txBody>
          <a:bodyPr vert="horz" wrap="square" lIns="0" tIns="72349" rIns="0" bIns="0" rtlCol="0">
            <a:spAutoFit/>
          </a:bodyPr>
          <a:lstStyle/>
          <a:p>
            <a:pPr marL="11131" defTabSz="801401">
              <a:spcBef>
                <a:spcPts val="570"/>
              </a:spcBef>
            </a:pPr>
            <a:r>
              <a:rPr sz="2600" spc="-18" dirty="0">
                <a:solidFill>
                  <a:srgbClr val="BA1C47"/>
                </a:solidFill>
                <a:latin typeface="IPAPGothic"/>
                <a:cs typeface="IPAPGothic"/>
              </a:rPr>
              <a:t>2.</a:t>
            </a:r>
            <a:endParaRPr sz="2600">
              <a:solidFill>
                <a:prstClr val="black"/>
              </a:solidFill>
              <a:latin typeface="IPAPGothic"/>
              <a:cs typeface="IPAPGothic"/>
            </a:endParaRPr>
          </a:p>
          <a:p>
            <a:pPr marL="11131" defTabSz="801401">
              <a:spcBef>
                <a:spcPts val="482"/>
              </a:spcBef>
            </a:pPr>
            <a:r>
              <a:rPr sz="2600" spc="-18" dirty="0">
                <a:solidFill>
                  <a:srgbClr val="BA1C47"/>
                </a:solidFill>
                <a:latin typeface="IPAPGothic"/>
                <a:cs typeface="IPAPGothic"/>
              </a:rPr>
              <a:t>3.</a:t>
            </a:r>
            <a:endParaRPr sz="2600">
              <a:solidFill>
                <a:prstClr val="black"/>
              </a:solidFill>
              <a:latin typeface="IPAPGothic"/>
              <a:cs typeface="IPAPGothic"/>
            </a:endParaRPr>
          </a:p>
          <a:p>
            <a:pPr marL="11131" defTabSz="801401">
              <a:spcBef>
                <a:spcPts val="631"/>
              </a:spcBef>
            </a:pPr>
            <a:r>
              <a:rPr sz="2600" spc="-18" dirty="0">
                <a:solidFill>
                  <a:srgbClr val="BA1C47"/>
                </a:solidFill>
                <a:latin typeface="IPAPGothic"/>
                <a:cs typeface="IPAPGothic"/>
              </a:rPr>
              <a:t>4.</a:t>
            </a:r>
            <a:endParaRPr sz="2600">
              <a:solidFill>
                <a:prstClr val="black"/>
              </a:solidFill>
              <a:latin typeface="IPAPGothic"/>
              <a:cs typeface="IPAPGothic"/>
            </a:endParaRPr>
          </a:p>
          <a:p>
            <a:pPr marL="11131" defTabSz="801401">
              <a:spcBef>
                <a:spcPts val="337"/>
              </a:spcBef>
            </a:pPr>
            <a:r>
              <a:rPr sz="2600" spc="-18" dirty="0">
                <a:solidFill>
                  <a:srgbClr val="BA1C47"/>
                </a:solidFill>
                <a:latin typeface="IPAPGothic"/>
                <a:cs typeface="IPAPGothic"/>
              </a:rPr>
              <a:t>5.</a:t>
            </a:r>
            <a:endParaRPr sz="2600">
              <a:solidFill>
                <a:prstClr val="black"/>
              </a:solidFill>
              <a:latin typeface="IPAPGothic"/>
              <a:cs typeface="IPAPGothic"/>
            </a:endParaRPr>
          </a:p>
          <a:p>
            <a:pPr marL="11131" defTabSz="801401">
              <a:spcBef>
                <a:spcPts val="486"/>
              </a:spcBef>
            </a:pPr>
            <a:r>
              <a:rPr sz="2600" spc="-18" dirty="0">
                <a:solidFill>
                  <a:srgbClr val="BA1C47"/>
                </a:solidFill>
                <a:latin typeface="IPAPGothic"/>
                <a:cs typeface="IPAPGothic"/>
              </a:rPr>
              <a:t>6.</a:t>
            </a:r>
            <a:endParaRPr sz="2600">
              <a:solidFill>
                <a:prstClr val="black"/>
              </a:solidFill>
              <a:latin typeface="IPAPGothic"/>
              <a:cs typeface="IPAPGothic"/>
            </a:endParaRPr>
          </a:p>
          <a:p>
            <a:pPr marL="11131" defTabSz="801401">
              <a:spcBef>
                <a:spcPts val="188"/>
              </a:spcBef>
            </a:pPr>
            <a:r>
              <a:rPr sz="2600" spc="-18" dirty="0">
                <a:solidFill>
                  <a:srgbClr val="BA1C47"/>
                </a:solidFill>
                <a:latin typeface="IPAPGothic"/>
                <a:cs typeface="IPAPGothic"/>
              </a:rPr>
              <a:t>7.</a:t>
            </a:r>
            <a:endParaRPr sz="2600">
              <a:solidFill>
                <a:prstClr val="black"/>
              </a:solidFill>
              <a:latin typeface="IPAPGothic"/>
              <a:cs typeface="IPAPGothic"/>
            </a:endParaRPr>
          </a:p>
        </p:txBody>
      </p:sp>
      <p:sp>
        <p:nvSpPr>
          <p:cNvPr id="33" name="object 33"/>
          <p:cNvSpPr txBox="1"/>
          <p:nvPr/>
        </p:nvSpPr>
        <p:spPr>
          <a:xfrm>
            <a:off x="7052045" y="2992415"/>
            <a:ext cx="1303726" cy="2738397"/>
          </a:xfrm>
          <a:prstGeom prst="rect">
            <a:avLst/>
          </a:prstGeom>
        </p:spPr>
        <p:txBody>
          <a:bodyPr vert="horz" wrap="square" lIns="0" tIns="11131" rIns="0" bIns="0" rtlCol="0">
            <a:spAutoFit/>
          </a:bodyPr>
          <a:lstStyle/>
          <a:p>
            <a:pPr marL="11131" marR="4453" algn="just" defTabSz="801401">
              <a:lnSpc>
                <a:spcPct val="115300"/>
              </a:lnSpc>
              <a:spcBef>
                <a:spcPts val="88"/>
              </a:spcBef>
            </a:pPr>
            <a:r>
              <a:rPr sz="2600" dirty="0">
                <a:solidFill>
                  <a:srgbClr val="2A2A2A"/>
                </a:solidFill>
                <a:latin typeface="IPAPGothic"/>
                <a:cs typeface="IPAPGothic"/>
              </a:rPr>
              <a:t>A </a:t>
            </a:r>
            <a:r>
              <a:rPr spc="4" dirty="0">
                <a:solidFill>
                  <a:srgbClr val="7F7F7F"/>
                </a:solidFill>
                <a:latin typeface="IPAPGothic"/>
                <a:cs typeface="IPAPGothic"/>
              </a:rPr>
              <a:t>0.174pt  </a:t>
            </a:r>
            <a:r>
              <a:rPr sz="2600" dirty="0">
                <a:solidFill>
                  <a:srgbClr val="2A2A2A"/>
                </a:solidFill>
                <a:latin typeface="IPAPGothic"/>
                <a:cs typeface="IPAPGothic"/>
              </a:rPr>
              <a:t>F </a:t>
            </a:r>
            <a:r>
              <a:rPr spc="4" dirty="0">
                <a:solidFill>
                  <a:srgbClr val="7F7F7F"/>
                </a:solidFill>
                <a:latin typeface="IPAPGothic"/>
                <a:cs typeface="IPAPGothic"/>
              </a:rPr>
              <a:t>0.133pt  </a:t>
            </a:r>
            <a:r>
              <a:rPr sz="2600" dirty="0">
                <a:solidFill>
                  <a:srgbClr val="2A2A2A"/>
                </a:solidFill>
                <a:latin typeface="IPAPGothic"/>
                <a:cs typeface="IPAPGothic"/>
              </a:rPr>
              <a:t>D </a:t>
            </a:r>
            <a:r>
              <a:rPr spc="4" dirty="0">
                <a:solidFill>
                  <a:srgbClr val="7F7F7F"/>
                </a:solidFill>
                <a:latin typeface="IPAPGothic"/>
                <a:cs typeface="IPAPGothic"/>
              </a:rPr>
              <a:t>0.132pt  </a:t>
            </a:r>
            <a:r>
              <a:rPr sz="2600" dirty="0">
                <a:solidFill>
                  <a:srgbClr val="2A2A2A"/>
                </a:solidFill>
                <a:latin typeface="IPAPGothic"/>
                <a:cs typeface="IPAPGothic"/>
              </a:rPr>
              <a:t>B</a:t>
            </a:r>
            <a:endParaRPr sz="2600">
              <a:solidFill>
                <a:prstClr val="black"/>
              </a:solidFill>
              <a:latin typeface="IPAPGothic"/>
              <a:cs typeface="IPAPGothic"/>
            </a:endParaRPr>
          </a:p>
          <a:p>
            <a:pPr marL="11131" marR="1066307" defTabSz="801401">
              <a:lnSpc>
                <a:spcPct val="106000"/>
              </a:lnSpc>
              <a:spcBef>
                <a:spcPts val="294"/>
              </a:spcBef>
            </a:pPr>
            <a:r>
              <a:rPr sz="2600" dirty="0">
                <a:solidFill>
                  <a:srgbClr val="2A2A2A"/>
                </a:solidFill>
                <a:latin typeface="IPAPGothic"/>
                <a:cs typeface="IPAPGothic"/>
              </a:rPr>
              <a:t>E  G</a:t>
            </a:r>
            <a:endParaRPr sz="2600">
              <a:solidFill>
                <a:prstClr val="black"/>
              </a:solidFill>
              <a:latin typeface="IPAPGothic"/>
              <a:cs typeface="IPAPGothic"/>
            </a:endParaRPr>
          </a:p>
        </p:txBody>
      </p:sp>
      <p:sp>
        <p:nvSpPr>
          <p:cNvPr id="34" name="object 34"/>
          <p:cNvSpPr txBox="1"/>
          <p:nvPr/>
        </p:nvSpPr>
        <p:spPr>
          <a:xfrm>
            <a:off x="7416480" y="4923019"/>
            <a:ext cx="937749" cy="851849"/>
          </a:xfrm>
          <a:prstGeom prst="rect">
            <a:avLst/>
          </a:prstGeom>
        </p:spPr>
        <p:txBody>
          <a:bodyPr vert="horz" wrap="square" lIns="0" tIns="155271" rIns="0" bIns="0" rtlCol="0">
            <a:spAutoFit/>
          </a:bodyPr>
          <a:lstStyle/>
          <a:p>
            <a:pPr marL="11131" defTabSz="801401">
              <a:spcBef>
                <a:spcPts val="1223"/>
              </a:spcBef>
            </a:pPr>
            <a:r>
              <a:rPr spc="4" dirty="0">
                <a:solidFill>
                  <a:srgbClr val="7F7F7F"/>
                </a:solidFill>
                <a:latin typeface="IPAPGothic"/>
                <a:cs typeface="IPAPGothic"/>
              </a:rPr>
              <a:t>0.092pt</a:t>
            </a:r>
            <a:endParaRPr>
              <a:solidFill>
                <a:prstClr val="black"/>
              </a:solidFill>
              <a:latin typeface="IPAPGothic"/>
              <a:cs typeface="IPAPGothic"/>
            </a:endParaRPr>
          </a:p>
          <a:p>
            <a:pPr marL="64000" defTabSz="801401">
              <a:spcBef>
                <a:spcPts val="1135"/>
              </a:spcBef>
            </a:pPr>
            <a:r>
              <a:rPr spc="4" dirty="0">
                <a:solidFill>
                  <a:srgbClr val="7F7F7F"/>
                </a:solidFill>
                <a:latin typeface="IPAPGothic"/>
                <a:cs typeface="IPAPGothic"/>
              </a:rPr>
              <a:t>0.092pt</a:t>
            </a:r>
            <a:endParaRPr>
              <a:solidFill>
                <a:prstClr val="black"/>
              </a:solidFill>
              <a:latin typeface="IPAPGothic"/>
              <a:cs typeface="IPAPGothic"/>
            </a:endParaRPr>
          </a:p>
        </p:txBody>
      </p:sp>
      <p:grpSp>
        <p:nvGrpSpPr>
          <p:cNvPr id="35" name="object 35"/>
          <p:cNvGrpSpPr/>
          <p:nvPr/>
        </p:nvGrpSpPr>
        <p:grpSpPr>
          <a:xfrm>
            <a:off x="1684580" y="6140997"/>
            <a:ext cx="7025242" cy="583304"/>
            <a:chOff x="1970023" y="6772153"/>
            <a:chExt cx="8215630" cy="643255"/>
          </a:xfrm>
        </p:grpSpPr>
        <p:sp>
          <p:nvSpPr>
            <p:cNvPr id="36" name="object 36"/>
            <p:cNvSpPr/>
            <p:nvPr/>
          </p:nvSpPr>
          <p:spPr>
            <a:xfrm>
              <a:off x="1970023" y="6772153"/>
              <a:ext cx="8215376" cy="643128"/>
            </a:xfrm>
            <a:prstGeom prst="rect">
              <a:avLst/>
            </a:prstGeom>
            <a:blipFill>
              <a:blip r:embed="rId2" cstate="print"/>
              <a:stretch>
                <a:fillRect/>
              </a:stretch>
            </a:blipFill>
          </p:spPr>
          <p:txBody>
            <a:bodyPr wrap="square" lIns="0" tIns="0" rIns="0" bIns="0" rtlCol="0"/>
            <a:lstStyle/>
            <a:p>
              <a:pPr defTabSz="801401"/>
              <a:endParaRPr>
                <a:solidFill>
                  <a:prstClr val="black"/>
                </a:solidFill>
              </a:endParaRPr>
            </a:p>
          </p:txBody>
        </p:sp>
        <p:sp>
          <p:nvSpPr>
            <p:cNvPr id="37" name="object 37"/>
            <p:cNvSpPr/>
            <p:nvPr/>
          </p:nvSpPr>
          <p:spPr>
            <a:xfrm>
              <a:off x="2013267" y="6791052"/>
              <a:ext cx="8172450" cy="588645"/>
            </a:xfrm>
            <a:custGeom>
              <a:avLst/>
              <a:gdLst/>
              <a:ahLst/>
              <a:cxnLst/>
              <a:rect l="l" t="t" r="r" b="b"/>
              <a:pathLst>
                <a:path w="8172450" h="588645">
                  <a:moveTo>
                    <a:pt x="8172132" y="0"/>
                  </a:moveTo>
                  <a:lnTo>
                    <a:pt x="294271" y="0"/>
                  </a:lnTo>
                  <a:lnTo>
                    <a:pt x="246539" y="3851"/>
                  </a:lnTo>
                  <a:lnTo>
                    <a:pt x="201259" y="15002"/>
                  </a:lnTo>
                  <a:lnTo>
                    <a:pt x="159036" y="32847"/>
                  </a:lnTo>
                  <a:lnTo>
                    <a:pt x="120478" y="56779"/>
                  </a:lnTo>
                  <a:lnTo>
                    <a:pt x="86190" y="86193"/>
                  </a:lnTo>
                  <a:lnTo>
                    <a:pt x="56777" y="120483"/>
                  </a:lnTo>
                  <a:lnTo>
                    <a:pt x="32846" y="159043"/>
                  </a:lnTo>
                  <a:lnTo>
                    <a:pt x="15002" y="201267"/>
                  </a:lnTo>
                  <a:lnTo>
                    <a:pt x="3851" y="246549"/>
                  </a:lnTo>
                  <a:lnTo>
                    <a:pt x="0" y="294284"/>
                  </a:lnTo>
                  <a:lnTo>
                    <a:pt x="3851" y="342018"/>
                  </a:lnTo>
                  <a:lnTo>
                    <a:pt x="15002" y="387300"/>
                  </a:lnTo>
                  <a:lnTo>
                    <a:pt x="32846" y="429524"/>
                  </a:lnTo>
                  <a:lnTo>
                    <a:pt x="56777" y="468084"/>
                  </a:lnTo>
                  <a:lnTo>
                    <a:pt x="86190" y="502374"/>
                  </a:lnTo>
                  <a:lnTo>
                    <a:pt x="120478" y="531788"/>
                  </a:lnTo>
                  <a:lnTo>
                    <a:pt x="159036" y="555720"/>
                  </a:lnTo>
                  <a:lnTo>
                    <a:pt x="201259" y="573564"/>
                  </a:lnTo>
                  <a:lnTo>
                    <a:pt x="246539" y="584715"/>
                  </a:lnTo>
                  <a:lnTo>
                    <a:pt x="294271" y="588567"/>
                  </a:lnTo>
                  <a:lnTo>
                    <a:pt x="8172132" y="588567"/>
                  </a:lnTo>
                  <a:lnTo>
                    <a:pt x="8172132" y="0"/>
                  </a:lnTo>
                  <a:close/>
                </a:path>
              </a:pathLst>
            </a:custGeom>
            <a:solidFill>
              <a:srgbClr val="0070C0"/>
            </a:solidFill>
          </p:spPr>
          <p:txBody>
            <a:bodyPr wrap="square" lIns="0" tIns="0" rIns="0" bIns="0" rtlCol="0"/>
            <a:lstStyle/>
            <a:p>
              <a:pPr defTabSz="801401"/>
              <a:endParaRPr>
                <a:solidFill>
                  <a:prstClr val="black"/>
                </a:solidFill>
              </a:endParaRPr>
            </a:p>
          </p:txBody>
        </p:sp>
      </p:grpSp>
      <p:sp>
        <p:nvSpPr>
          <p:cNvPr id="38" name="object 38"/>
          <p:cNvSpPr txBox="1"/>
          <p:nvPr/>
        </p:nvSpPr>
        <p:spPr>
          <a:xfrm>
            <a:off x="2068411" y="6222986"/>
            <a:ext cx="6598449" cy="688348"/>
          </a:xfrm>
          <a:prstGeom prst="rect">
            <a:avLst/>
          </a:prstGeom>
        </p:spPr>
        <p:txBody>
          <a:bodyPr vert="horz" wrap="square" lIns="0" tIns="11131" rIns="0" bIns="0" rtlCol="0">
            <a:spAutoFit/>
          </a:bodyPr>
          <a:lstStyle/>
          <a:p>
            <a:pPr marL="33392" defTabSz="801401">
              <a:spcBef>
                <a:spcPts val="88"/>
              </a:spcBef>
            </a:pPr>
            <a:r>
              <a:rPr sz="2200" dirty="0">
                <a:solidFill>
                  <a:srgbClr val="FFFFFF"/>
                </a:solidFill>
                <a:latin typeface="Arial"/>
                <a:cs typeface="Arial"/>
              </a:rPr>
              <a:t>Is </a:t>
            </a:r>
            <a:r>
              <a:rPr sz="2200" spc="18" dirty="0">
                <a:solidFill>
                  <a:srgbClr val="FFFFFF"/>
                </a:solidFill>
                <a:latin typeface="Arial"/>
                <a:cs typeface="Arial"/>
              </a:rPr>
              <a:t>Page </a:t>
            </a:r>
            <a:r>
              <a:rPr sz="2200" dirty="0">
                <a:solidFill>
                  <a:srgbClr val="FFFFFF"/>
                </a:solidFill>
                <a:latin typeface="Arial"/>
                <a:cs typeface="Arial"/>
              </a:rPr>
              <a:t>C </a:t>
            </a:r>
            <a:r>
              <a:rPr sz="2200" spc="18" dirty="0">
                <a:solidFill>
                  <a:srgbClr val="FFFFFF"/>
                </a:solidFill>
                <a:latin typeface="Arial"/>
                <a:cs typeface="Arial"/>
              </a:rPr>
              <a:t>important </a:t>
            </a:r>
            <a:r>
              <a:rPr sz="2200" spc="9" dirty="0">
                <a:solidFill>
                  <a:srgbClr val="FFFFFF"/>
                </a:solidFill>
                <a:latin typeface="Arial"/>
                <a:cs typeface="Arial"/>
              </a:rPr>
              <a:t>from the </a:t>
            </a:r>
            <a:r>
              <a:rPr sz="2200" spc="18" dirty="0">
                <a:solidFill>
                  <a:srgbClr val="FFFFFF"/>
                </a:solidFill>
                <a:latin typeface="Arial"/>
                <a:cs typeface="Arial"/>
              </a:rPr>
              <a:t>viewpoint </a:t>
            </a:r>
            <a:r>
              <a:rPr sz="2200" spc="13" dirty="0">
                <a:solidFill>
                  <a:srgbClr val="FFFFFF"/>
                </a:solidFill>
                <a:latin typeface="Arial"/>
                <a:cs typeface="Arial"/>
              </a:rPr>
              <a:t>of</a:t>
            </a:r>
            <a:r>
              <a:rPr sz="2200" spc="110" dirty="0">
                <a:solidFill>
                  <a:srgbClr val="FFFFFF"/>
                </a:solidFill>
                <a:latin typeface="Arial"/>
                <a:cs typeface="Arial"/>
              </a:rPr>
              <a:t> </a:t>
            </a:r>
            <a:r>
              <a:rPr sz="2200" spc="-26" dirty="0">
                <a:solidFill>
                  <a:srgbClr val="FFFFFF"/>
                </a:solidFill>
                <a:latin typeface="Arial"/>
                <a:cs typeface="Arial"/>
              </a:rPr>
              <a:t>medicine?</a:t>
            </a:r>
            <a:r>
              <a:rPr sz="1700" spc="-39" baseline="-27777" dirty="0">
                <a:solidFill>
                  <a:srgbClr val="898989"/>
                </a:solidFill>
                <a:latin typeface="IPAPGothic"/>
                <a:cs typeface="IPAPGothic"/>
              </a:rPr>
              <a:t>43</a:t>
            </a:r>
            <a:endParaRPr sz="1700" baseline="-27777">
              <a:solidFill>
                <a:prstClr val="black"/>
              </a:solidFill>
              <a:latin typeface="IPAPGothic"/>
              <a:cs typeface="IPAPGothic"/>
            </a:endParaRPr>
          </a:p>
        </p:txBody>
      </p:sp>
    </p:spTree>
    <p:extLst>
      <p:ext uri="{BB962C8B-B14F-4D97-AF65-F5344CB8AC3E}">
        <p14:creationId xmlns:p14="http://schemas.microsoft.com/office/powerpoint/2010/main" val="13149773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8608" y="183345"/>
            <a:ext cx="4949380" cy="565238"/>
          </a:xfrm>
          <a:prstGeom prst="rect">
            <a:avLst/>
          </a:prstGeom>
        </p:spPr>
        <p:txBody>
          <a:bodyPr vert="horz" wrap="square" lIns="0" tIns="11131" rIns="0" bIns="0" rtlCol="0">
            <a:spAutoFit/>
          </a:bodyPr>
          <a:lstStyle/>
          <a:p>
            <a:pPr marL="11131" defTabSz="801401">
              <a:spcBef>
                <a:spcPts val="88"/>
              </a:spcBef>
            </a:pPr>
            <a:r>
              <a:rPr spc="4" dirty="0">
                <a:solidFill>
                  <a:srgbClr val="FFFFFF"/>
                </a:solidFill>
                <a:latin typeface="Arial"/>
                <a:cs typeface="Arial"/>
              </a:rPr>
              <a:t>Which node </a:t>
            </a:r>
            <a:r>
              <a:rPr dirty="0">
                <a:solidFill>
                  <a:srgbClr val="FFFFFF"/>
                </a:solidFill>
                <a:latin typeface="Arial"/>
                <a:cs typeface="Arial"/>
              </a:rPr>
              <a:t>is the </a:t>
            </a:r>
            <a:r>
              <a:rPr spc="4" dirty="0">
                <a:solidFill>
                  <a:srgbClr val="FFFFFF"/>
                </a:solidFill>
                <a:latin typeface="Arial"/>
                <a:cs typeface="Arial"/>
              </a:rPr>
              <a:t>most important about</a:t>
            </a:r>
            <a:r>
              <a:rPr spc="26" dirty="0">
                <a:solidFill>
                  <a:srgbClr val="FFFFFF"/>
                </a:solidFill>
                <a:latin typeface="Arial"/>
                <a:cs typeface="Arial"/>
              </a:rPr>
              <a:t> </a:t>
            </a:r>
            <a:r>
              <a:rPr spc="4" dirty="0">
                <a:solidFill>
                  <a:srgbClr val="FFFFFF"/>
                </a:solidFill>
                <a:latin typeface="Arial"/>
                <a:cs typeface="Arial"/>
              </a:rPr>
              <a:t>medicine?</a:t>
            </a:r>
            <a:endParaRPr>
              <a:solidFill>
                <a:prstClr val="black"/>
              </a:solidFill>
              <a:latin typeface="Arial"/>
              <a:cs typeface="Arial"/>
            </a:endParaRPr>
          </a:p>
        </p:txBody>
      </p:sp>
      <p:sp>
        <p:nvSpPr>
          <p:cNvPr id="3" name="object 3"/>
          <p:cNvSpPr txBox="1"/>
          <p:nvPr/>
        </p:nvSpPr>
        <p:spPr>
          <a:xfrm>
            <a:off x="5939994" y="5594655"/>
            <a:ext cx="2705190" cy="994310"/>
          </a:xfrm>
          <a:prstGeom prst="rect">
            <a:avLst/>
          </a:prstGeom>
        </p:spPr>
        <p:txBody>
          <a:bodyPr vert="horz" wrap="square" lIns="0" tIns="77914" rIns="0" bIns="0" rtlCol="0">
            <a:spAutoFit/>
          </a:bodyPr>
          <a:lstStyle/>
          <a:p>
            <a:pPr marL="312212" indent="-301638" defTabSz="801401">
              <a:spcBef>
                <a:spcPts val="614"/>
              </a:spcBef>
              <a:buFont typeface="IPAPGothic"/>
              <a:buChar char="■"/>
              <a:tabLst>
                <a:tab pos="312769" algn="l"/>
              </a:tabLst>
            </a:pPr>
            <a:r>
              <a:rPr spc="4" dirty="0">
                <a:solidFill>
                  <a:srgbClr val="BA1C47"/>
                </a:solidFill>
                <a:latin typeface="Arial"/>
                <a:cs typeface="Arial"/>
              </a:rPr>
              <a:t>Pages about</a:t>
            </a:r>
            <a:r>
              <a:rPr spc="-31" dirty="0">
                <a:solidFill>
                  <a:srgbClr val="BA1C47"/>
                </a:solidFill>
                <a:latin typeface="Arial"/>
                <a:cs typeface="Arial"/>
              </a:rPr>
              <a:t> </a:t>
            </a:r>
            <a:r>
              <a:rPr spc="4" dirty="0">
                <a:solidFill>
                  <a:srgbClr val="BA1C47"/>
                </a:solidFill>
                <a:latin typeface="Arial"/>
                <a:cs typeface="Arial"/>
              </a:rPr>
              <a:t>medicine</a:t>
            </a:r>
            <a:endParaRPr>
              <a:solidFill>
                <a:prstClr val="black"/>
              </a:solidFill>
              <a:latin typeface="Arial"/>
              <a:cs typeface="Arial"/>
            </a:endParaRPr>
          </a:p>
          <a:p>
            <a:pPr marL="312212" indent="-301638" defTabSz="801401">
              <a:spcBef>
                <a:spcPts val="526"/>
              </a:spcBef>
              <a:buFont typeface="IPAPGothic"/>
              <a:buChar char="■"/>
              <a:tabLst>
                <a:tab pos="312769" algn="l"/>
              </a:tabLst>
            </a:pPr>
            <a:r>
              <a:rPr spc="4" dirty="0">
                <a:solidFill>
                  <a:srgbClr val="0070C0"/>
                </a:solidFill>
                <a:latin typeface="Arial"/>
                <a:cs typeface="Arial"/>
              </a:rPr>
              <a:t>Pages about</a:t>
            </a:r>
            <a:r>
              <a:rPr spc="-44" dirty="0">
                <a:solidFill>
                  <a:srgbClr val="0070C0"/>
                </a:solidFill>
                <a:latin typeface="Arial"/>
                <a:cs typeface="Arial"/>
              </a:rPr>
              <a:t> </a:t>
            </a:r>
            <a:r>
              <a:rPr spc="4" dirty="0">
                <a:solidFill>
                  <a:srgbClr val="0070C0"/>
                </a:solidFill>
                <a:latin typeface="Arial"/>
                <a:cs typeface="Arial"/>
              </a:rPr>
              <a:t>cosmetic</a:t>
            </a:r>
            <a:endParaRPr>
              <a:solidFill>
                <a:prstClr val="black"/>
              </a:solidFill>
              <a:latin typeface="Arial"/>
              <a:cs typeface="Arial"/>
            </a:endParaRPr>
          </a:p>
          <a:p>
            <a:pPr marR="4453" algn="r" defTabSz="801401">
              <a:spcBef>
                <a:spcPts val="951"/>
              </a:spcBef>
            </a:pPr>
            <a:r>
              <a:rPr sz="1100" spc="-22" dirty="0">
                <a:solidFill>
                  <a:srgbClr val="898989"/>
                </a:solidFill>
                <a:latin typeface="IPAPGothic"/>
                <a:cs typeface="IPAPGothic"/>
              </a:rPr>
              <a:t>44</a:t>
            </a:r>
            <a:endParaRPr sz="1100">
              <a:solidFill>
                <a:prstClr val="black"/>
              </a:solidFill>
              <a:latin typeface="IPAPGothic"/>
              <a:cs typeface="IPAPGothic"/>
            </a:endParaRPr>
          </a:p>
        </p:txBody>
      </p:sp>
      <p:grpSp>
        <p:nvGrpSpPr>
          <p:cNvPr id="4" name="object 4"/>
          <p:cNvGrpSpPr/>
          <p:nvPr/>
        </p:nvGrpSpPr>
        <p:grpSpPr>
          <a:xfrm>
            <a:off x="2389559" y="2198751"/>
            <a:ext cx="4351545" cy="3980058"/>
            <a:chOff x="2794457" y="2424734"/>
            <a:chExt cx="5088890" cy="4389120"/>
          </a:xfrm>
        </p:grpSpPr>
        <p:sp>
          <p:nvSpPr>
            <p:cNvPr id="5" name="object 5"/>
            <p:cNvSpPr/>
            <p:nvPr/>
          </p:nvSpPr>
          <p:spPr>
            <a:xfrm>
              <a:off x="4389793" y="2446642"/>
              <a:ext cx="795655" cy="795655"/>
            </a:xfrm>
            <a:custGeom>
              <a:avLst/>
              <a:gdLst/>
              <a:ahLst/>
              <a:cxnLst/>
              <a:rect l="l" t="t" r="r" b="b"/>
              <a:pathLst>
                <a:path w="795654" h="795655">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6" name="object 6"/>
            <p:cNvSpPr/>
            <p:nvPr/>
          </p:nvSpPr>
          <p:spPr>
            <a:xfrm>
              <a:off x="4389793" y="4833175"/>
              <a:ext cx="795655" cy="795655"/>
            </a:xfrm>
            <a:custGeom>
              <a:avLst/>
              <a:gdLst/>
              <a:ahLst/>
              <a:cxnLst/>
              <a:rect l="l" t="t" r="r" b="b"/>
              <a:pathLst>
                <a:path w="795654" h="795654">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7" name="object 7"/>
            <p:cNvSpPr/>
            <p:nvPr/>
          </p:nvSpPr>
          <p:spPr>
            <a:xfrm>
              <a:off x="4681616" y="3242157"/>
              <a:ext cx="212090" cy="1591310"/>
            </a:xfrm>
            <a:custGeom>
              <a:avLst/>
              <a:gdLst/>
              <a:ahLst/>
              <a:cxnLst/>
              <a:rect l="l" t="t" r="r" b="b"/>
              <a:pathLst>
                <a:path w="212089" h="1591310">
                  <a:moveTo>
                    <a:pt x="20379" y="1379431"/>
                  </a:moveTo>
                  <a:lnTo>
                    <a:pt x="11515" y="1382458"/>
                  </a:lnTo>
                  <a:lnTo>
                    <a:pt x="4519" y="1388686"/>
                  </a:lnTo>
                  <a:lnTo>
                    <a:pt x="590" y="1396830"/>
                  </a:lnTo>
                  <a:lnTo>
                    <a:pt x="0" y="1405852"/>
                  </a:lnTo>
                  <a:lnTo>
                    <a:pt x="3019" y="1414716"/>
                  </a:lnTo>
                  <a:lnTo>
                    <a:pt x="105940" y="1591132"/>
                  </a:lnTo>
                  <a:lnTo>
                    <a:pt x="133239" y="1544332"/>
                  </a:lnTo>
                  <a:lnTo>
                    <a:pt x="82356" y="1544332"/>
                  </a:lnTo>
                  <a:lnTo>
                    <a:pt x="82350" y="1457090"/>
                  </a:lnTo>
                  <a:lnTo>
                    <a:pt x="43761" y="1390942"/>
                  </a:lnTo>
                  <a:lnTo>
                    <a:pt x="37540" y="1383946"/>
                  </a:lnTo>
                  <a:lnTo>
                    <a:pt x="29400" y="1380018"/>
                  </a:lnTo>
                  <a:lnTo>
                    <a:pt x="20379" y="1379431"/>
                  </a:lnTo>
                  <a:close/>
                </a:path>
                <a:path w="212089" h="1591310">
                  <a:moveTo>
                    <a:pt x="82356" y="1457100"/>
                  </a:moveTo>
                  <a:lnTo>
                    <a:pt x="82356" y="1544332"/>
                  </a:lnTo>
                  <a:lnTo>
                    <a:pt x="129524" y="1544332"/>
                  </a:lnTo>
                  <a:lnTo>
                    <a:pt x="129524" y="1532445"/>
                  </a:lnTo>
                  <a:lnTo>
                    <a:pt x="85569" y="1532445"/>
                  </a:lnTo>
                  <a:lnTo>
                    <a:pt x="105938" y="1497524"/>
                  </a:lnTo>
                  <a:lnTo>
                    <a:pt x="82356" y="1457100"/>
                  </a:lnTo>
                  <a:close/>
                </a:path>
                <a:path w="212089" h="1591310">
                  <a:moveTo>
                    <a:pt x="191500" y="1379431"/>
                  </a:moveTo>
                  <a:lnTo>
                    <a:pt x="182478" y="1380018"/>
                  </a:lnTo>
                  <a:lnTo>
                    <a:pt x="174334" y="1383946"/>
                  </a:lnTo>
                  <a:lnTo>
                    <a:pt x="168106" y="1390942"/>
                  </a:lnTo>
                  <a:lnTo>
                    <a:pt x="129523" y="1457090"/>
                  </a:lnTo>
                  <a:lnTo>
                    <a:pt x="129524" y="1544332"/>
                  </a:lnTo>
                  <a:lnTo>
                    <a:pt x="133239" y="1544332"/>
                  </a:lnTo>
                  <a:lnTo>
                    <a:pt x="208848" y="1414716"/>
                  </a:lnTo>
                  <a:lnTo>
                    <a:pt x="211873" y="1405852"/>
                  </a:lnTo>
                  <a:lnTo>
                    <a:pt x="211283" y="1396830"/>
                  </a:lnTo>
                  <a:lnTo>
                    <a:pt x="207355" y="1388686"/>
                  </a:lnTo>
                  <a:lnTo>
                    <a:pt x="200364" y="1382458"/>
                  </a:lnTo>
                  <a:lnTo>
                    <a:pt x="191500" y="1379431"/>
                  </a:lnTo>
                  <a:close/>
                </a:path>
                <a:path w="212089" h="1591310">
                  <a:moveTo>
                    <a:pt x="105938" y="1497524"/>
                  </a:moveTo>
                  <a:lnTo>
                    <a:pt x="85569" y="1532445"/>
                  </a:lnTo>
                  <a:lnTo>
                    <a:pt x="126311" y="1532445"/>
                  </a:lnTo>
                  <a:lnTo>
                    <a:pt x="105938" y="1497524"/>
                  </a:lnTo>
                  <a:close/>
                </a:path>
                <a:path w="212089" h="1591310">
                  <a:moveTo>
                    <a:pt x="129523" y="1457090"/>
                  </a:moveTo>
                  <a:lnTo>
                    <a:pt x="105938" y="1497524"/>
                  </a:lnTo>
                  <a:lnTo>
                    <a:pt x="126311" y="1532445"/>
                  </a:lnTo>
                  <a:lnTo>
                    <a:pt x="129524" y="1532445"/>
                  </a:lnTo>
                  <a:lnTo>
                    <a:pt x="129523" y="1457090"/>
                  </a:lnTo>
                  <a:close/>
                </a:path>
                <a:path w="212089" h="1591310">
                  <a:moveTo>
                    <a:pt x="129511" y="0"/>
                  </a:moveTo>
                  <a:lnTo>
                    <a:pt x="82356" y="0"/>
                  </a:lnTo>
                  <a:lnTo>
                    <a:pt x="82356" y="1457100"/>
                  </a:lnTo>
                  <a:lnTo>
                    <a:pt x="105938" y="1497524"/>
                  </a:lnTo>
                  <a:lnTo>
                    <a:pt x="129517" y="1457100"/>
                  </a:lnTo>
                  <a:lnTo>
                    <a:pt x="129511"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8" name="object 8"/>
            <p:cNvSpPr/>
            <p:nvPr/>
          </p:nvSpPr>
          <p:spPr>
            <a:xfrm>
              <a:off x="7065619" y="2446642"/>
              <a:ext cx="795655" cy="795655"/>
            </a:xfrm>
            <a:custGeom>
              <a:avLst/>
              <a:gdLst/>
              <a:ahLst/>
              <a:cxnLst/>
              <a:rect l="l" t="t" r="r" b="b"/>
              <a:pathLst>
                <a:path w="795654" h="795655">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9" name="object 9"/>
            <p:cNvSpPr/>
            <p:nvPr/>
          </p:nvSpPr>
          <p:spPr>
            <a:xfrm>
              <a:off x="7065619" y="4833175"/>
              <a:ext cx="795655" cy="795655"/>
            </a:xfrm>
            <a:custGeom>
              <a:avLst/>
              <a:gdLst/>
              <a:ahLst/>
              <a:cxnLst/>
              <a:rect l="l" t="t" r="r" b="b"/>
              <a:pathLst>
                <a:path w="795654" h="795654">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10" name="object 10"/>
            <p:cNvSpPr/>
            <p:nvPr/>
          </p:nvSpPr>
          <p:spPr>
            <a:xfrm>
              <a:off x="5053393" y="3107804"/>
              <a:ext cx="2407920" cy="1842135"/>
            </a:xfrm>
            <a:custGeom>
              <a:avLst/>
              <a:gdLst/>
              <a:ahLst/>
              <a:cxnLst/>
              <a:rect l="l" t="t" r="r" b="b"/>
              <a:pathLst>
                <a:path w="2407920" h="1842135">
                  <a:moveTo>
                    <a:pt x="2128799" y="1841944"/>
                  </a:moveTo>
                  <a:lnTo>
                    <a:pt x="2124430" y="1829219"/>
                  </a:lnTo>
                  <a:lnTo>
                    <a:pt x="2062492" y="1648764"/>
                  </a:lnTo>
                  <a:lnTo>
                    <a:pt x="2057755" y="1640687"/>
                  </a:lnTo>
                  <a:lnTo>
                    <a:pt x="2050542" y="1635239"/>
                  </a:lnTo>
                  <a:lnTo>
                    <a:pt x="2041804" y="1632902"/>
                  </a:lnTo>
                  <a:lnTo>
                    <a:pt x="2032533" y="1634121"/>
                  </a:lnTo>
                  <a:lnTo>
                    <a:pt x="2024443" y="1638858"/>
                  </a:lnTo>
                  <a:lnTo>
                    <a:pt x="2018995" y="1646072"/>
                  </a:lnTo>
                  <a:lnTo>
                    <a:pt x="2016645" y="1654810"/>
                  </a:lnTo>
                  <a:lnTo>
                    <a:pt x="2017877" y="1664081"/>
                  </a:lnTo>
                  <a:lnTo>
                    <a:pt x="2042731" y="1736509"/>
                  </a:lnTo>
                  <a:lnTo>
                    <a:pt x="30822" y="0"/>
                  </a:lnTo>
                  <a:lnTo>
                    <a:pt x="0" y="35699"/>
                  </a:lnTo>
                  <a:lnTo>
                    <a:pt x="2011921" y="1772234"/>
                  </a:lnTo>
                  <a:lnTo>
                    <a:pt x="1936635" y="1758213"/>
                  </a:lnTo>
                  <a:lnTo>
                    <a:pt x="1927263" y="1758365"/>
                  </a:lnTo>
                  <a:lnTo>
                    <a:pt x="1918970" y="1761959"/>
                  </a:lnTo>
                  <a:lnTo>
                    <a:pt x="1912632" y="1768411"/>
                  </a:lnTo>
                  <a:lnTo>
                    <a:pt x="1909140" y="1777085"/>
                  </a:lnTo>
                  <a:lnTo>
                    <a:pt x="1909279" y="1786458"/>
                  </a:lnTo>
                  <a:lnTo>
                    <a:pt x="1912874" y="1794738"/>
                  </a:lnTo>
                  <a:lnTo>
                    <a:pt x="1919325" y="1801088"/>
                  </a:lnTo>
                  <a:lnTo>
                    <a:pt x="1928012" y="1804581"/>
                  </a:lnTo>
                  <a:lnTo>
                    <a:pt x="2128799" y="1841944"/>
                  </a:lnTo>
                  <a:close/>
                </a:path>
                <a:path w="2407920" h="1842135">
                  <a:moveTo>
                    <a:pt x="2407437" y="319519"/>
                  </a:moveTo>
                  <a:lnTo>
                    <a:pt x="2404414" y="310654"/>
                  </a:lnTo>
                  <a:lnTo>
                    <a:pt x="2328786" y="181038"/>
                  </a:lnTo>
                  <a:lnTo>
                    <a:pt x="2301494" y="134239"/>
                  </a:lnTo>
                  <a:lnTo>
                    <a:pt x="2198586" y="310654"/>
                  </a:lnTo>
                  <a:lnTo>
                    <a:pt x="2195550" y="319519"/>
                  </a:lnTo>
                  <a:lnTo>
                    <a:pt x="2196147" y="328549"/>
                  </a:lnTo>
                  <a:lnTo>
                    <a:pt x="2200071" y="336689"/>
                  </a:lnTo>
                  <a:lnTo>
                    <a:pt x="2207082" y="342912"/>
                  </a:lnTo>
                  <a:lnTo>
                    <a:pt x="2215934" y="345948"/>
                  </a:lnTo>
                  <a:lnTo>
                    <a:pt x="2224951" y="345363"/>
                  </a:lnTo>
                  <a:lnTo>
                    <a:pt x="2233104" y="341426"/>
                  </a:lnTo>
                  <a:lnTo>
                    <a:pt x="2239327" y="334429"/>
                  </a:lnTo>
                  <a:lnTo>
                    <a:pt x="2277910" y="268274"/>
                  </a:lnTo>
                  <a:lnTo>
                    <a:pt x="2277910" y="1653057"/>
                  </a:lnTo>
                  <a:lnTo>
                    <a:pt x="2325078" y="1653057"/>
                  </a:lnTo>
                  <a:lnTo>
                    <a:pt x="2325065" y="268262"/>
                  </a:lnTo>
                  <a:lnTo>
                    <a:pt x="2363673" y="334429"/>
                  </a:lnTo>
                  <a:lnTo>
                    <a:pt x="2369896" y="341426"/>
                  </a:lnTo>
                  <a:lnTo>
                    <a:pt x="2378037" y="345363"/>
                  </a:lnTo>
                  <a:lnTo>
                    <a:pt x="2387054" y="345948"/>
                  </a:lnTo>
                  <a:lnTo>
                    <a:pt x="2395918" y="342912"/>
                  </a:lnTo>
                  <a:lnTo>
                    <a:pt x="2402916" y="336689"/>
                  </a:lnTo>
                  <a:lnTo>
                    <a:pt x="2406840" y="328549"/>
                  </a:lnTo>
                  <a:lnTo>
                    <a:pt x="2407437" y="319519"/>
                  </a:lnTo>
                  <a:close/>
                </a:path>
              </a:pathLst>
            </a:custGeom>
            <a:solidFill>
              <a:srgbClr val="404040"/>
            </a:solidFill>
          </p:spPr>
          <p:txBody>
            <a:bodyPr wrap="square" lIns="0" tIns="0" rIns="0" bIns="0" rtlCol="0"/>
            <a:lstStyle/>
            <a:p>
              <a:pPr defTabSz="801401"/>
              <a:endParaRPr>
                <a:solidFill>
                  <a:prstClr val="black"/>
                </a:solidFill>
              </a:endParaRPr>
            </a:p>
          </p:txBody>
        </p:sp>
        <p:sp>
          <p:nvSpPr>
            <p:cNvPr id="11" name="object 11"/>
            <p:cNvSpPr/>
            <p:nvPr/>
          </p:nvSpPr>
          <p:spPr>
            <a:xfrm>
              <a:off x="2816364" y="5996393"/>
              <a:ext cx="795655" cy="795655"/>
            </a:xfrm>
            <a:custGeom>
              <a:avLst/>
              <a:gdLst/>
              <a:ahLst/>
              <a:cxnLst/>
              <a:rect l="l" t="t" r="r" b="b"/>
              <a:pathLst>
                <a:path w="795654" h="795654">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12" name="object 12"/>
            <p:cNvSpPr/>
            <p:nvPr/>
          </p:nvSpPr>
          <p:spPr>
            <a:xfrm>
              <a:off x="3579177" y="2738272"/>
              <a:ext cx="4098925" cy="3487420"/>
            </a:xfrm>
            <a:custGeom>
              <a:avLst/>
              <a:gdLst/>
              <a:ahLst/>
              <a:cxnLst/>
              <a:rect l="l" t="t" r="r" b="b"/>
              <a:pathLst>
                <a:path w="4098925" h="3487420">
                  <a:moveTo>
                    <a:pt x="883018" y="2745714"/>
                  </a:moveTo>
                  <a:lnTo>
                    <a:pt x="681609" y="2779598"/>
                  </a:lnTo>
                  <a:lnTo>
                    <a:pt x="662266" y="2806763"/>
                  </a:lnTo>
                  <a:lnTo>
                    <a:pt x="665607" y="2815513"/>
                  </a:lnTo>
                  <a:lnTo>
                    <a:pt x="671842" y="2822067"/>
                  </a:lnTo>
                  <a:lnTo>
                    <a:pt x="680072" y="2825800"/>
                  </a:lnTo>
                  <a:lnTo>
                    <a:pt x="689432" y="2826105"/>
                  </a:lnTo>
                  <a:lnTo>
                    <a:pt x="764959" y="2813405"/>
                  </a:lnTo>
                  <a:lnTo>
                    <a:pt x="0" y="3450856"/>
                  </a:lnTo>
                  <a:lnTo>
                    <a:pt x="30200" y="3487089"/>
                  </a:lnTo>
                  <a:lnTo>
                    <a:pt x="795134" y="2849651"/>
                  </a:lnTo>
                  <a:lnTo>
                    <a:pt x="769035" y="2921635"/>
                  </a:lnTo>
                  <a:lnTo>
                    <a:pt x="792416" y="2953232"/>
                  </a:lnTo>
                  <a:lnTo>
                    <a:pt x="801179" y="2951035"/>
                  </a:lnTo>
                  <a:lnTo>
                    <a:pt x="808494" y="2945714"/>
                  </a:lnTo>
                  <a:lnTo>
                    <a:pt x="813371" y="2937713"/>
                  </a:lnTo>
                  <a:lnTo>
                    <a:pt x="878713" y="2757563"/>
                  </a:lnTo>
                  <a:lnTo>
                    <a:pt x="883018" y="2745714"/>
                  </a:lnTo>
                  <a:close/>
                </a:path>
                <a:path w="4098925" h="3487420">
                  <a:moveTo>
                    <a:pt x="3462401" y="82346"/>
                  </a:moveTo>
                  <a:lnTo>
                    <a:pt x="1740052" y="82346"/>
                  </a:lnTo>
                  <a:lnTo>
                    <a:pt x="1806206" y="43764"/>
                  </a:lnTo>
                  <a:lnTo>
                    <a:pt x="1813191" y="37541"/>
                  </a:lnTo>
                  <a:lnTo>
                    <a:pt x="1817128" y="29400"/>
                  </a:lnTo>
                  <a:lnTo>
                    <a:pt x="1817712" y="20370"/>
                  </a:lnTo>
                  <a:lnTo>
                    <a:pt x="1814690" y="11506"/>
                  </a:lnTo>
                  <a:lnTo>
                    <a:pt x="1808467" y="4521"/>
                  </a:lnTo>
                  <a:lnTo>
                    <a:pt x="1800326" y="584"/>
                  </a:lnTo>
                  <a:lnTo>
                    <a:pt x="1791296" y="0"/>
                  </a:lnTo>
                  <a:lnTo>
                    <a:pt x="1782445" y="3022"/>
                  </a:lnTo>
                  <a:lnTo>
                    <a:pt x="1734540" y="30975"/>
                  </a:lnTo>
                  <a:lnTo>
                    <a:pt x="1734540" y="85559"/>
                  </a:lnTo>
                  <a:lnTo>
                    <a:pt x="1699615" y="105943"/>
                  </a:lnTo>
                  <a:lnTo>
                    <a:pt x="1664703" y="85559"/>
                  </a:lnTo>
                  <a:lnTo>
                    <a:pt x="1699615" y="105930"/>
                  </a:lnTo>
                  <a:lnTo>
                    <a:pt x="1734540" y="85559"/>
                  </a:lnTo>
                  <a:lnTo>
                    <a:pt x="1734540" y="30975"/>
                  </a:lnTo>
                  <a:lnTo>
                    <a:pt x="1606016" y="105930"/>
                  </a:lnTo>
                  <a:lnTo>
                    <a:pt x="1782445" y="208838"/>
                  </a:lnTo>
                  <a:lnTo>
                    <a:pt x="1791296" y="211874"/>
                  </a:lnTo>
                  <a:lnTo>
                    <a:pt x="1800326" y="211289"/>
                  </a:lnTo>
                  <a:lnTo>
                    <a:pt x="1808467" y="207352"/>
                  </a:lnTo>
                  <a:lnTo>
                    <a:pt x="1814690" y="200355"/>
                  </a:lnTo>
                  <a:lnTo>
                    <a:pt x="1817712" y="191503"/>
                  </a:lnTo>
                  <a:lnTo>
                    <a:pt x="1817128" y="182473"/>
                  </a:lnTo>
                  <a:lnTo>
                    <a:pt x="1813191" y="174332"/>
                  </a:lnTo>
                  <a:lnTo>
                    <a:pt x="1806206" y="168109"/>
                  </a:lnTo>
                  <a:lnTo>
                    <a:pt x="1740039" y="129514"/>
                  </a:lnTo>
                  <a:lnTo>
                    <a:pt x="3462401" y="129514"/>
                  </a:lnTo>
                  <a:lnTo>
                    <a:pt x="3462401" y="82346"/>
                  </a:lnTo>
                  <a:close/>
                </a:path>
                <a:path w="4098925" h="3487420">
                  <a:moveTo>
                    <a:pt x="4098607" y="1837423"/>
                  </a:moveTo>
                  <a:lnTo>
                    <a:pt x="4098023" y="1828393"/>
                  </a:lnTo>
                  <a:lnTo>
                    <a:pt x="4094086" y="1820252"/>
                  </a:lnTo>
                  <a:lnTo>
                    <a:pt x="4087101" y="1814029"/>
                  </a:lnTo>
                  <a:lnTo>
                    <a:pt x="4078236" y="1811007"/>
                  </a:lnTo>
                  <a:lnTo>
                    <a:pt x="4069207" y="1811591"/>
                  </a:lnTo>
                  <a:lnTo>
                    <a:pt x="4061066" y="1815528"/>
                  </a:lnTo>
                  <a:lnTo>
                    <a:pt x="4054843" y="1822513"/>
                  </a:lnTo>
                  <a:lnTo>
                    <a:pt x="4016260" y="1888667"/>
                  </a:lnTo>
                  <a:lnTo>
                    <a:pt x="4016260" y="503885"/>
                  </a:lnTo>
                  <a:lnTo>
                    <a:pt x="3969093" y="503885"/>
                  </a:lnTo>
                  <a:lnTo>
                    <a:pt x="3969093" y="1888680"/>
                  </a:lnTo>
                  <a:lnTo>
                    <a:pt x="3969093" y="1975891"/>
                  </a:lnTo>
                  <a:lnTo>
                    <a:pt x="3969080" y="1888667"/>
                  </a:lnTo>
                  <a:lnTo>
                    <a:pt x="3930497" y="1822513"/>
                  </a:lnTo>
                  <a:lnTo>
                    <a:pt x="3907104" y="1811007"/>
                  </a:lnTo>
                  <a:lnTo>
                    <a:pt x="3898252" y="1814029"/>
                  </a:lnTo>
                  <a:lnTo>
                    <a:pt x="3891254" y="1820252"/>
                  </a:lnTo>
                  <a:lnTo>
                    <a:pt x="3887317" y="1828393"/>
                  </a:lnTo>
                  <a:lnTo>
                    <a:pt x="3886733" y="1837423"/>
                  </a:lnTo>
                  <a:lnTo>
                    <a:pt x="3889756" y="1846275"/>
                  </a:lnTo>
                  <a:lnTo>
                    <a:pt x="3992676" y="2022703"/>
                  </a:lnTo>
                  <a:lnTo>
                    <a:pt x="4019969" y="1975891"/>
                  </a:lnTo>
                  <a:lnTo>
                    <a:pt x="4095585" y="1846275"/>
                  </a:lnTo>
                  <a:lnTo>
                    <a:pt x="4098607" y="1837423"/>
                  </a:lnTo>
                  <a:close/>
                </a:path>
              </a:pathLst>
            </a:custGeom>
            <a:solidFill>
              <a:srgbClr val="404040"/>
            </a:solidFill>
          </p:spPr>
          <p:txBody>
            <a:bodyPr wrap="square" lIns="0" tIns="0" rIns="0" bIns="0" rtlCol="0"/>
            <a:lstStyle/>
            <a:p>
              <a:pPr defTabSz="801401"/>
              <a:endParaRPr>
                <a:solidFill>
                  <a:prstClr val="black"/>
                </a:solidFill>
              </a:endParaRPr>
            </a:p>
          </p:txBody>
        </p:sp>
      </p:grpSp>
      <p:sp>
        <p:nvSpPr>
          <p:cNvPr id="13" name="object 13"/>
          <p:cNvSpPr txBox="1"/>
          <p:nvPr/>
        </p:nvSpPr>
        <p:spPr>
          <a:xfrm>
            <a:off x="3981049" y="2302353"/>
            <a:ext cx="257379"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A</a:t>
            </a:r>
            <a:endParaRPr sz="3000">
              <a:solidFill>
                <a:prstClr val="black"/>
              </a:solidFill>
              <a:latin typeface="IPAPGothic"/>
              <a:cs typeface="IPAPGothic"/>
            </a:endParaRPr>
          </a:p>
        </p:txBody>
      </p:sp>
      <p:sp>
        <p:nvSpPr>
          <p:cNvPr id="14" name="object 14"/>
          <p:cNvSpPr txBox="1"/>
          <p:nvPr/>
        </p:nvSpPr>
        <p:spPr>
          <a:xfrm>
            <a:off x="3932723" y="4477565"/>
            <a:ext cx="289958"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C</a:t>
            </a:r>
            <a:endParaRPr sz="3000">
              <a:solidFill>
                <a:prstClr val="black"/>
              </a:solidFill>
              <a:latin typeface="IPAPGothic"/>
              <a:cs typeface="IPAPGothic"/>
            </a:endParaRPr>
          </a:p>
        </p:txBody>
      </p:sp>
      <p:sp>
        <p:nvSpPr>
          <p:cNvPr id="15" name="object 15"/>
          <p:cNvSpPr txBox="1"/>
          <p:nvPr/>
        </p:nvSpPr>
        <p:spPr>
          <a:xfrm>
            <a:off x="6246255" y="4477565"/>
            <a:ext cx="301361"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D</a:t>
            </a:r>
            <a:endParaRPr sz="3000">
              <a:solidFill>
                <a:prstClr val="black"/>
              </a:solidFill>
              <a:latin typeface="IPAPGothic"/>
              <a:cs typeface="IPAPGothic"/>
            </a:endParaRPr>
          </a:p>
        </p:txBody>
      </p:sp>
      <p:sp>
        <p:nvSpPr>
          <p:cNvPr id="16" name="object 16"/>
          <p:cNvSpPr txBox="1"/>
          <p:nvPr/>
        </p:nvSpPr>
        <p:spPr>
          <a:xfrm>
            <a:off x="6264433" y="2335518"/>
            <a:ext cx="265524"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B</a:t>
            </a:r>
            <a:endParaRPr sz="3000">
              <a:solidFill>
                <a:prstClr val="black"/>
              </a:solidFill>
              <a:latin typeface="IPAPGothic"/>
              <a:cs typeface="IPAPGothic"/>
            </a:endParaRPr>
          </a:p>
        </p:txBody>
      </p:sp>
      <p:sp>
        <p:nvSpPr>
          <p:cNvPr id="17" name="object 17"/>
          <p:cNvSpPr txBox="1"/>
          <p:nvPr/>
        </p:nvSpPr>
        <p:spPr>
          <a:xfrm>
            <a:off x="2619518" y="5497455"/>
            <a:ext cx="241632"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E</a:t>
            </a:r>
            <a:endParaRPr sz="3000">
              <a:solidFill>
                <a:prstClr val="black"/>
              </a:solidFill>
              <a:latin typeface="IPAPGothic"/>
              <a:cs typeface="IPAPGothic"/>
            </a:endParaRPr>
          </a:p>
        </p:txBody>
      </p:sp>
      <p:grpSp>
        <p:nvGrpSpPr>
          <p:cNvPr id="18" name="object 18"/>
          <p:cNvGrpSpPr/>
          <p:nvPr/>
        </p:nvGrpSpPr>
        <p:grpSpPr>
          <a:xfrm>
            <a:off x="2872162" y="2826601"/>
            <a:ext cx="2806186" cy="3348961"/>
            <a:chOff x="3358832" y="3117113"/>
            <a:chExt cx="3281679" cy="3693160"/>
          </a:xfrm>
        </p:grpSpPr>
        <p:sp>
          <p:nvSpPr>
            <p:cNvPr id="19" name="object 19"/>
            <p:cNvSpPr/>
            <p:nvPr/>
          </p:nvSpPr>
          <p:spPr>
            <a:xfrm>
              <a:off x="3358832" y="3117113"/>
              <a:ext cx="1169670" cy="2879725"/>
            </a:xfrm>
            <a:custGeom>
              <a:avLst/>
              <a:gdLst/>
              <a:ahLst/>
              <a:cxnLst/>
              <a:rect l="l" t="t" r="r" b="b"/>
              <a:pathLst>
                <a:path w="1169670" h="2879725">
                  <a:moveTo>
                    <a:pt x="19596" y="2650680"/>
                  </a:moveTo>
                  <a:lnTo>
                    <a:pt x="10820" y="2653950"/>
                  </a:lnTo>
                  <a:lnTo>
                    <a:pt x="4211" y="2660116"/>
                  </a:lnTo>
                  <a:lnTo>
                    <a:pt x="395" y="2668311"/>
                  </a:lnTo>
                  <a:lnTo>
                    <a:pt x="0" y="2677668"/>
                  </a:lnTo>
                  <a:lnTo>
                    <a:pt x="32042" y="2879382"/>
                  </a:lnTo>
                  <a:lnTo>
                    <a:pt x="76121" y="2844304"/>
                  </a:lnTo>
                  <a:lnTo>
                    <a:pt x="70967" y="2844304"/>
                  </a:lnTo>
                  <a:lnTo>
                    <a:pt x="27000" y="2827223"/>
                  </a:lnTo>
                  <a:lnTo>
                    <a:pt x="58594" y="2745907"/>
                  </a:lnTo>
                  <a:lnTo>
                    <a:pt x="46583" y="2670276"/>
                  </a:lnTo>
                  <a:lnTo>
                    <a:pt x="43318" y="2661499"/>
                  </a:lnTo>
                  <a:lnTo>
                    <a:pt x="37152" y="2654887"/>
                  </a:lnTo>
                  <a:lnTo>
                    <a:pt x="28954" y="2651070"/>
                  </a:lnTo>
                  <a:lnTo>
                    <a:pt x="19596" y="2650680"/>
                  </a:lnTo>
                  <a:close/>
                </a:path>
                <a:path w="1169670" h="2879725">
                  <a:moveTo>
                    <a:pt x="58594" y="2745907"/>
                  </a:moveTo>
                  <a:lnTo>
                    <a:pt x="27000" y="2827223"/>
                  </a:lnTo>
                  <a:lnTo>
                    <a:pt x="70967" y="2844304"/>
                  </a:lnTo>
                  <a:lnTo>
                    <a:pt x="75724" y="2832061"/>
                  </a:lnTo>
                  <a:lnTo>
                    <a:pt x="72275" y="2832061"/>
                  </a:lnTo>
                  <a:lnTo>
                    <a:pt x="34302" y="2817304"/>
                  </a:lnTo>
                  <a:lnTo>
                    <a:pt x="65934" y="2792131"/>
                  </a:lnTo>
                  <a:lnTo>
                    <a:pt x="58594" y="2745907"/>
                  </a:lnTo>
                  <a:close/>
                </a:path>
                <a:path w="1169670" h="2879725">
                  <a:moveTo>
                    <a:pt x="179838" y="2710326"/>
                  </a:moveTo>
                  <a:lnTo>
                    <a:pt x="170824" y="2711036"/>
                  </a:lnTo>
                  <a:lnTo>
                    <a:pt x="162483" y="2715298"/>
                  </a:lnTo>
                  <a:lnTo>
                    <a:pt x="102564" y="2762982"/>
                  </a:lnTo>
                  <a:lnTo>
                    <a:pt x="70967" y="2844304"/>
                  </a:lnTo>
                  <a:lnTo>
                    <a:pt x="76121" y="2844304"/>
                  </a:lnTo>
                  <a:lnTo>
                    <a:pt x="191858" y="2752204"/>
                  </a:lnTo>
                  <a:lnTo>
                    <a:pt x="197884" y="2745042"/>
                  </a:lnTo>
                  <a:lnTo>
                    <a:pt x="200602" y="2736422"/>
                  </a:lnTo>
                  <a:lnTo>
                    <a:pt x="199892" y="2727410"/>
                  </a:lnTo>
                  <a:lnTo>
                    <a:pt x="195630" y="2719070"/>
                  </a:lnTo>
                  <a:lnTo>
                    <a:pt x="188462" y="2713044"/>
                  </a:lnTo>
                  <a:lnTo>
                    <a:pt x="179838" y="2710326"/>
                  </a:lnTo>
                  <a:close/>
                </a:path>
                <a:path w="1169670" h="2879725">
                  <a:moveTo>
                    <a:pt x="65934" y="2792131"/>
                  </a:moveTo>
                  <a:lnTo>
                    <a:pt x="34302" y="2817304"/>
                  </a:lnTo>
                  <a:lnTo>
                    <a:pt x="72275" y="2832061"/>
                  </a:lnTo>
                  <a:lnTo>
                    <a:pt x="65934" y="2792131"/>
                  </a:lnTo>
                  <a:close/>
                </a:path>
                <a:path w="1169670" h="2879725">
                  <a:moveTo>
                    <a:pt x="102564" y="2762982"/>
                  </a:moveTo>
                  <a:lnTo>
                    <a:pt x="65934" y="2792131"/>
                  </a:lnTo>
                  <a:lnTo>
                    <a:pt x="72275" y="2832061"/>
                  </a:lnTo>
                  <a:lnTo>
                    <a:pt x="75724" y="2832061"/>
                  </a:lnTo>
                  <a:lnTo>
                    <a:pt x="102564" y="2762982"/>
                  </a:lnTo>
                  <a:close/>
                </a:path>
                <a:path w="1169670" h="2879725">
                  <a:moveTo>
                    <a:pt x="1125474" y="0"/>
                  </a:moveTo>
                  <a:lnTo>
                    <a:pt x="58594" y="2745907"/>
                  </a:lnTo>
                  <a:lnTo>
                    <a:pt x="65934" y="2792131"/>
                  </a:lnTo>
                  <a:lnTo>
                    <a:pt x="102564" y="2762982"/>
                  </a:lnTo>
                  <a:lnTo>
                    <a:pt x="1169441" y="17081"/>
                  </a:lnTo>
                  <a:lnTo>
                    <a:pt x="1125474"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20" name="object 20"/>
            <p:cNvSpPr/>
            <p:nvPr/>
          </p:nvSpPr>
          <p:spPr>
            <a:xfrm>
              <a:off x="5822835" y="5992495"/>
              <a:ext cx="795655" cy="795655"/>
            </a:xfrm>
            <a:custGeom>
              <a:avLst/>
              <a:gdLst/>
              <a:ahLst/>
              <a:cxnLst/>
              <a:rect l="l" t="t" r="r" b="b"/>
              <a:pathLst>
                <a:path w="795654" h="795654">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0070C0"/>
              </a:solidFill>
            </a:ln>
          </p:spPr>
          <p:txBody>
            <a:bodyPr wrap="square" lIns="0" tIns="0" rIns="0" bIns="0" rtlCol="0"/>
            <a:lstStyle/>
            <a:p>
              <a:pPr defTabSz="801401"/>
              <a:endParaRPr>
                <a:solidFill>
                  <a:prstClr val="black"/>
                </a:solidFill>
              </a:endParaRPr>
            </a:p>
          </p:txBody>
        </p:sp>
      </p:grpSp>
      <p:sp>
        <p:nvSpPr>
          <p:cNvPr id="21" name="object 21"/>
          <p:cNvSpPr txBox="1"/>
          <p:nvPr/>
        </p:nvSpPr>
        <p:spPr>
          <a:xfrm>
            <a:off x="5212547" y="5563790"/>
            <a:ext cx="232944"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F</a:t>
            </a:r>
            <a:endParaRPr sz="3000">
              <a:solidFill>
                <a:prstClr val="black"/>
              </a:solidFill>
              <a:latin typeface="IPAPGothic"/>
              <a:cs typeface="IPAPGothic"/>
            </a:endParaRPr>
          </a:p>
        </p:txBody>
      </p:sp>
      <p:grpSp>
        <p:nvGrpSpPr>
          <p:cNvPr id="22" name="object 22"/>
          <p:cNvGrpSpPr/>
          <p:nvPr/>
        </p:nvGrpSpPr>
        <p:grpSpPr>
          <a:xfrm>
            <a:off x="2113666" y="2198579"/>
            <a:ext cx="3940499" cy="3359326"/>
            <a:chOff x="2471813" y="2424544"/>
            <a:chExt cx="4608195" cy="3704590"/>
          </a:xfrm>
        </p:grpSpPr>
        <p:sp>
          <p:nvSpPr>
            <p:cNvPr id="23" name="object 23"/>
            <p:cNvSpPr/>
            <p:nvPr/>
          </p:nvSpPr>
          <p:spPr>
            <a:xfrm>
              <a:off x="5079873" y="5006098"/>
              <a:ext cx="2000250" cy="1123315"/>
            </a:xfrm>
            <a:custGeom>
              <a:avLst/>
              <a:gdLst/>
              <a:ahLst/>
              <a:cxnLst/>
              <a:rect l="l" t="t" r="r" b="b"/>
              <a:pathLst>
                <a:path w="2000250" h="1123314">
                  <a:moveTo>
                    <a:pt x="871842" y="1082827"/>
                  </a:moveTo>
                  <a:lnTo>
                    <a:pt x="126441" y="623011"/>
                  </a:lnTo>
                  <a:lnTo>
                    <a:pt x="203009" y="624890"/>
                  </a:lnTo>
                  <a:lnTo>
                    <a:pt x="212229" y="623277"/>
                  </a:lnTo>
                  <a:lnTo>
                    <a:pt x="219849" y="618413"/>
                  </a:lnTo>
                  <a:lnTo>
                    <a:pt x="225082" y="611035"/>
                  </a:lnTo>
                  <a:lnTo>
                    <a:pt x="227177" y="601903"/>
                  </a:lnTo>
                  <a:lnTo>
                    <a:pt x="225539" y="592683"/>
                  </a:lnTo>
                  <a:lnTo>
                    <a:pt x="220675" y="585063"/>
                  </a:lnTo>
                  <a:lnTo>
                    <a:pt x="213296" y="579831"/>
                  </a:lnTo>
                  <a:lnTo>
                    <a:pt x="204177" y="577748"/>
                  </a:lnTo>
                  <a:lnTo>
                    <a:pt x="182054" y="577202"/>
                  </a:lnTo>
                  <a:lnTo>
                    <a:pt x="0" y="572706"/>
                  </a:lnTo>
                  <a:lnTo>
                    <a:pt x="96113" y="752919"/>
                  </a:lnTo>
                  <a:lnTo>
                    <a:pt x="102069" y="760158"/>
                  </a:lnTo>
                  <a:lnTo>
                    <a:pt x="110058" y="764387"/>
                  </a:lnTo>
                  <a:lnTo>
                    <a:pt x="119049" y="765314"/>
                  </a:lnTo>
                  <a:lnTo>
                    <a:pt x="128016" y="762622"/>
                  </a:lnTo>
                  <a:lnTo>
                    <a:pt x="135242" y="756678"/>
                  </a:lnTo>
                  <a:lnTo>
                    <a:pt x="139484" y="748690"/>
                  </a:lnTo>
                  <a:lnTo>
                    <a:pt x="140411" y="739698"/>
                  </a:lnTo>
                  <a:lnTo>
                    <a:pt x="137731" y="730719"/>
                  </a:lnTo>
                  <a:lnTo>
                    <a:pt x="101688" y="663155"/>
                  </a:lnTo>
                  <a:lnTo>
                    <a:pt x="847077" y="1122972"/>
                  </a:lnTo>
                  <a:lnTo>
                    <a:pt x="871842" y="1082827"/>
                  </a:lnTo>
                  <a:close/>
                </a:path>
                <a:path w="2000250" h="1123314">
                  <a:moveTo>
                    <a:pt x="1961705" y="82346"/>
                  </a:moveTo>
                  <a:lnTo>
                    <a:pt x="239344" y="82346"/>
                  </a:lnTo>
                  <a:lnTo>
                    <a:pt x="305511" y="43751"/>
                  </a:lnTo>
                  <a:lnTo>
                    <a:pt x="312496" y="37541"/>
                  </a:lnTo>
                  <a:lnTo>
                    <a:pt x="316433" y="29400"/>
                  </a:lnTo>
                  <a:lnTo>
                    <a:pt x="317017" y="20370"/>
                  </a:lnTo>
                  <a:lnTo>
                    <a:pt x="313994" y="11506"/>
                  </a:lnTo>
                  <a:lnTo>
                    <a:pt x="307771" y="4521"/>
                  </a:lnTo>
                  <a:lnTo>
                    <a:pt x="299631" y="584"/>
                  </a:lnTo>
                  <a:lnTo>
                    <a:pt x="290601" y="0"/>
                  </a:lnTo>
                  <a:lnTo>
                    <a:pt x="281749" y="3009"/>
                  </a:lnTo>
                  <a:lnTo>
                    <a:pt x="105321" y="105930"/>
                  </a:lnTo>
                  <a:lnTo>
                    <a:pt x="281749" y="208838"/>
                  </a:lnTo>
                  <a:lnTo>
                    <a:pt x="290601" y="211874"/>
                  </a:lnTo>
                  <a:lnTo>
                    <a:pt x="299631" y="211277"/>
                  </a:lnTo>
                  <a:lnTo>
                    <a:pt x="307771" y="207352"/>
                  </a:lnTo>
                  <a:lnTo>
                    <a:pt x="313994" y="200355"/>
                  </a:lnTo>
                  <a:lnTo>
                    <a:pt x="317017" y="191503"/>
                  </a:lnTo>
                  <a:lnTo>
                    <a:pt x="316433" y="182473"/>
                  </a:lnTo>
                  <a:lnTo>
                    <a:pt x="312496" y="174332"/>
                  </a:lnTo>
                  <a:lnTo>
                    <a:pt x="305511" y="168097"/>
                  </a:lnTo>
                  <a:lnTo>
                    <a:pt x="239331" y="129501"/>
                  </a:lnTo>
                  <a:lnTo>
                    <a:pt x="1961705" y="129501"/>
                  </a:lnTo>
                  <a:lnTo>
                    <a:pt x="1961705" y="82346"/>
                  </a:lnTo>
                  <a:close/>
                </a:path>
                <a:path w="2000250" h="1123314">
                  <a:moveTo>
                    <a:pt x="2000135" y="540829"/>
                  </a:moveTo>
                  <a:lnTo>
                    <a:pt x="1966277" y="507987"/>
                  </a:lnTo>
                  <a:lnTo>
                    <a:pt x="1498295" y="990358"/>
                  </a:lnTo>
                  <a:lnTo>
                    <a:pt x="1516672" y="916000"/>
                  </a:lnTo>
                  <a:lnTo>
                    <a:pt x="1490065" y="887056"/>
                  </a:lnTo>
                  <a:lnTo>
                    <a:pt x="1481582" y="890168"/>
                  </a:lnTo>
                  <a:lnTo>
                    <a:pt x="1474876" y="896239"/>
                  </a:lnTo>
                  <a:lnTo>
                    <a:pt x="1470875" y="904697"/>
                  </a:lnTo>
                  <a:lnTo>
                    <a:pt x="1421904" y="1102969"/>
                  </a:lnTo>
                  <a:lnTo>
                    <a:pt x="1483360" y="1085799"/>
                  </a:lnTo>
                  <a:lnTo>
                    <a:pt x="1618602" y="1048016"/>
                  </a:lnTo>
                  <a:lnTo>
                    <a:pt x="1626946" y="1043762"/>
                  </a:lnTo>
                  <a:lnTo>
                    <a:pt x="1632800" y="1036878"/>
                  </a:lnTo>
                  <a:lnTo>
                    <a:pt x="1635645" y="1028293"/>
                  </a:lnTo>
                  <a:lnTo>
                    <a:pt x="1634972" y="1018946"/>
                  </a:lnTo>
                  <a:lnTo>
                    <a:pt x="1630718" y="1010615"/>
                  </a:lnTo>
                  <a:lnTo>
                    <a:pt x="1623834" y="1004760"/>
                  </a:lnTo>
                  <a:lnTo>
                    <a:pt x="1615249" y="1001915"/>
                  </a:lnTo>
                  <a:lnTo>
                    <a:pt x="1605915" y="1002588"/>
                  </a:lnTo>
                  <a:lnTo>
                    <a:pt x="1532140" y="1023213"/>
                  </a:lnTo>
                  <a:lnTo>
                    <a:pt x="2000135" y="540829"/>
                  </a:lnTo>
                  <a:close/>
                </a:path>
              </a:pathLst>
            </a:custGeom>
            <a:solidFill>
              <a:srgbClr val="404040"/>
            </a:solidFill>
          </p:spPr>
          <p:txBody>
            <a:bodyPr wrap="square" lIns="0" tIns="0" rIns="0" bIns="0" rtlCol="0"/>
            <a:lstStyle/>
            <a:p>
              <a:pPr defTabSz="801401"/>
              <a:endParaRPr>
                <a:solidFill>
                  <a:prstClr val="black"/>
                </a:solidFill>
              </a:endParaRPr>
            </a:p>
          </p:txBody>
        </p:sp>
        <p:sp>
          <p:nvSpPr>
            <p:cNvPr id="24" name="object 24"/>
            <p:cNvSpPr/>
            <p:nvPr/>
          </p:nvSpPr>
          <p:spPr>
            <a:xfrm>
              <a:off x="2493721" y="2446451"/>
              <a:ext cx="795655" cy="795655"/>
            </a:xfrm>
            <a:custGeom>
              <a:avLst/>
              <a:gdLst/>
              <a:ahLst/>
              <a:cxnLst/>
              <a:rect l="l" t="t" r="r" b="b"/>
              <a:pathLst>
                <a:path w="795654" h="795655">
                  <a:moveTo>
                    <a:pt x="0" y="397756"/>
                  </a:moveTo>
                  <a:lnTo>
                    <a:pt x="2676" y="351369"/>
                  </a:lnTo>
                  <a:lnTo>
                    <a:pt x="10505" y="306554"/>
                  </a:lnTo>
                  <a:lnTo>
                    <a:pt x="23188" y="263609"/>
                  </a:lnTo>
                  <a:lnTo>
                    <a:pt x="40428" y="222833"/>
                  </a:lnTo>
                  <a:lnTo>
                    <a:pt x="61926" y="184524"/>
                  </a:lnTo>
                  <a:lnTo>
                    <a:pt x="87382" y="148980"/>
                  </a:lnTo>
                  <a:lnTo>
                    <a:pt x="116500" y="116500"/>
                  </a:lnTo>
                  <a:lnTo>
                    <a:pt x="148980" y="87382"/>
                  </a:lnTo>
                  <a:lnTo>
                    <a:pt x="184524" y="61926"/>
                  </a:lnTo>
                  <a:lnTo>
                    <a:pt x="222833" y="40428"/>
                  </a:lnTo>
                  <a:lnTo>
                    <a:pt x="263609" y="23188"/>
                  </a:lnTo>
                  <a:lnTo>
                    <a:pt x="306554" y="10505"/>
                  </a:lnTo>
                  <a:lnTo>
                    <a:pt x="351369" y="2676"/>
                  </a:lnTo>
                  <a:lnTo>
                    <a:pt x="397756" y="0"/>
                  </a:lnTo>
                  <a:lnTo>
                    <a:pt x="444143" y="2676"/>
                  </a:lnTo>
                  <a:lnTo>
                    <a:pt x="488958" y="10505"/>
                  </a:lnTo>
                  <a:lnTo>
                    <a:pt x="531903" y="23188"/>
                  </a:lnTo>
                  <a:lnTo>
                    <a:pt x="572679" y="40428"/>
                  </a:lnTo>
                  <a:lnTo>
                    <a:pt x="610989" y="61926"/>
                  </a:lnTo>
                  <a:lnTo>
                    <a:pt x="646532" y="87382"/>
                  </a:lnTo>
                  <a:lnTo>
                    <a:pt x="679012" y="116500"/>
                  </a:lnTo>
                  <a:lnTo>
                    <a:pt x="708130" y="148980"/>
                  </a:lnTo>
                  <a:lnTo>
                    <a:pt x="733587" y="184524"/>
                  </a:lnTo>
                  <a:lnTo>
                    <a:pt x="755084" y="222833"/>
                  </a:lnTo>
                  <a:lnTo>
                    <a:pt x="772324" y="263609"/>
                  </a:lnTo>
                  <a:lnTo>
                    <a:pt x="785008" y="306554"/>
                  </a:lnTo>
                  <a:lnTo>
                    <a:pt x="792837" y="351369"/>
                  </a:lnTo>
                  <a:lnTo>
                    <a:pt x="795513" y="397756"/>
                  </a:lnTo>
                  <a:lnTo>
                    <a:pt x="792837" y="444143"/>
                  </a:lnTo>
                  <a:lnTo>
                    <a:pt x="785008" y="488958"/>
                  </a:lnTo>
                  <a:lnTo>
                    <a:pt x="772324" y="531903"/>
                  </a:lnTo>
                  <a:lnTo>
                    <a:pt x="755084" y="572679"/>
                  </a:lnTo>
                  <a:lnTo>
                    <a:pt x="733587" y="610989"/>
                  </a:lnTo>
                  <a:lnTo>
                    <a:pt x="708130" y="646532"/>
                  </a:lnTo>
                  <a:lnTo>
                    <a:pt x="679012" y="679012"/>
                  </a:lnTo>
                  <a:lnTo>
                    <a:pt x="646532" y="708130"/>
                  </a:lnTo>
                  <a:lnTo>
                    <a:pt x="610989" y="733587"/>
                  </a:lnTo>
                  <a:lnTo>
                    <a:pt x="572679" y="755084"/>
                  </a:lnTo>
                  <a:lnTo>
                    <a:pt x="531903" y="772324"/>
                  </a:lnTo>
                  <a:lnTo>
                    <a:pt x="488958" y="785008"/>
                  </a:lnTo>
                  <a:lnTo>
                    <a:pt x="444143" y="792837"/>
                  </a:lnTo>
                  <a:lnTo>
                    <a:pt x="397756" y="795513"/>
                  </a:lnTo>
                  <a:lnTo>
                    <a:pt x="351369" y="792837"/>
                  </a:lnTo>
                  <a:lnTo>
                    <a:pt x="306554" y="785008"/>
                  </a:lnTo>
                  <a:lnTo>
                    <a:pt x="263609" y="772324"/>
                  </a:lnTo>
                  <a:lnTo>
                    <a:pt x="222833" y="755084"/>
                  </a:lnTo>
                  <a:lnTo>
                    <a:pt x="184524" y="733587"/>
                  </a:lnTo>
                  <a:lnTo>
                    <a:pt x="148980" y="708130"/>
                  </a:lnTo>
                  <a:lnTo>
                    <a:pt x="116500" y="679012"/>
                  </a:lnTo>
                  <a:lnTo>
                    <a:pt x="87382" y="646532"/>
                  </a:lnTo>
                  <a:lnTo>
                    <a:pt x="61926" y="610989"/>
                  </a:lnTo>
                  <a:lnTo>
                    <a:pt x="40428" y="572679"/>
                  </a:lnTo>
                  <a:lnTo>
                    <a:pt x="23188" y="531903"/>
                  </a:lnTo>
                  <a:lnTo>
                    <a:pt x="10505" y="488958"/>
                  </a:lnTo>
                  <a:lnTo>
                    <a:pt x="2676" y="444143"/>
                  </a:lnTo>
                  <a:lnTo>
                    <a:pt x="0" y="397756"/>
                  </a:lnTo>
                  <a:close/>
                </a:path>
              </a:pathLst>
            </a:custGeom>
            <a:ln w="43797">
              <a:solidFill>
                <a:srgbClr val="BA1C47"/>
              </a:solidFill>
            </a:ln>
          </p:spPr>
          <p:txBody>
            <a:bodyPr wrap="square" lIns="0" tIns="0" rIns="0" bIns="0" rtlCol="0"/>
            <a:lstStyle/>
            <a:p>
              <a:pPr defTabSz="801401"/>
              <a:endParaRPr>
                <a:solidFill>
                  <a:prstClr val="black"/>
                </a:solidFill>
              </a:endParaRPr>
            </a:p>
          </p:txBody>
        </p:sp>
      </p:grpSp>
      <p:sp>
        <p:nvSpPr>
          <p:cNvPr id="25" name="object 25"/>
          <p:cNvSpPr txBox="1"/>
          <p:nvPr/>
        </p:nvSpPr>
        <p:spPr>
          <a:xfrm>
            <a:off x="2316244" y="2321700"/>
            <a:ext cx="299732" cy="486084"/>
          </a:xfrm>
          <a:prstGeom prst="rect">
            <a:avLst/>
          </a:prstGeom>
        </p:spPr>
        <p:txBody>
          <a:bodyPr vert="horz" wrap="square" lIns="0" tIns="11131" rIns="0" bIns="0" rtlCol="0">
            <a:spAutoFit/>
          </a:bodyPr>
          <a:lstStyle/>
          <a:p>
            <a:pPr marL="11131" defTabSz="801401">
              <a:spcBef>
                <a:spcPts val="88"/>
              </a:spcBef>
            </a:pPr>
            <a:r>
              <a:rPr sz="3000" dirty="0">
                <a:solidFill>
                  <a:srgbClr val="2A2A2A"/>
                </a:solidFill>
                <a:latin typeface="IPAPGothic"/>
                <a:cs typeface="IPAPGothic"/>
              </a:rPr>
              <a:t>G</a:t>
            </a:r>
            <a:endParaRPr sz="3000">
              <a:solidFill>
                <a:prstClr val="black"/>
              </a:solidFill>
              <a:latin typeface="IPAPGothic"/>
              <a:cs typeface="IPAPGothic"/>
            </a:endParaRPr>
          </a:p>
        </p:txBody>
      </p:sp>
      <p:sp>
        <p:nvSpPr>
          <p:cNvPr id="26" name="object 26"/>
          <p:cNvSpPr/>
          <p:nvPr/>
        </p:nvSpPr>
        <p:spPr>
          <a:xfrm>
            <a:off x="2812551" y="2392940"/>
            <a:ext cx="2167085" cy="3498674"/>
          </a:xfrm>
          <a:custGeom>
            <a:avLst/>
            <a:gdLst/>
            <a:ahLst/>
            <a:cxnLst/>
            <a:rect l="l" t="t" r="r" b="b"/>
            <a:pathLst>
              <a:path w="2534285" h="3858260">
                <a:moveTo>
                  <a:pt x="1100670" y="82346"/>
                </a:moveTo>
                <a:lnTo>
                  <a:pt x="134035" y="82346"/>
                </a:lnTo>
                <a:lnTo>
                  <a:pt x="200177" y="43764"/>
                </a:lnTo>
                <a:lnTo>
                  <a:pt x="207162" y="37541"/>
                </a:lnTo>
                <a:lnTo>
                  <a:pt x="211099" y="29400"/>
                </a:lnTo>
                <a:lnTo>
                  <a:pt x="211683" y="20370"/>
                </a:lnTo>
                <a:lnTo>
                  <a:pt x="208673" y="11506"/>
                </a:lnTo>
                <a:lnTo>
                  <a:pt x="202438" y="4521"/>
                </a:lnTo>
                <a:lnTo>
                  <a:pt x="194297" y="584"/>
                </a:lnTo>
                <a:lnTo>
                  <a:pt x="185267" y="0"/>
                </a:lnTo>
                <a:lnTo>
                  <a:pt x="176415" y="3022"/>
                </a:lnTo>
                <a:lnTo>
                  <a:pt x="0" y="105930"/>
                </a:lnTo>
                <a:lnTo>
                  <a:pt x="176415" y="208838"/>
                </a:lnTo>
                <a:lnTo>
                  <a:pt x="185267" y="211874"/>
                </a:lnTo>
                <a:lnTo>
                  <a:pt x="194297" y="211289"/>
                </a:lnTo>
                <a:lnTo>
                  <a:pt x="202438" y="207352"/>
                </a:lnTo>
                <a:lnTo>
                  <a:pt x="208673" y="200355"/>
                </a:lnTo>
                <a:lnTo>
                  <a:pt x="211683" y="191503"/>
                </a:lnTo>
                <a:lnTo>
                  <a:pt x="211099" y="182473"/>
                </a:lnTo>
                <a:lnTo>
                  <a:pt x="207162" y="174332"/>
                </a:lnTo>
                <a:lnTo>
                  <a:pt x="200177" y="168097"/>
                </a:lnTo>
                <a:lnTo>
                  <a:pt x="134035" y="129514"/>
                </a:lnTo>
                <a:lnTo>
                  <a:pt x="1100670" y="129514"/>
                </a:lnTo>
                <a:lnTo>
                  <a:pt x="1100670" y="82346"/>
                </a:lnTo>
                <a:close/>
              </a:path>
              <a:path w="2534285" h="3858260">
                <a:moveTo>
                  <a:pt x="1114958" y="318338"/>
                </a:moveTo>
                <a:lnTo>
                  <a:pt x="938555" y="215392"/>
                </a:lnTo>
                <a:lnTo>
                  <a:pt x="929690" y="212369"/>
                </a:lnTo>
                <a:lnTo>
                  <a:pt x="920661" y="212953"/>
                </a:lnTo>
                <a:lnTo>
                  <a:pt x="912520" y="216890"/>
                </a:lnTo>
                <a:lnTo>
                  <a:pt x="906297" y="223875"/>
                </a:lnTo>
                <a:lnTo>
                  <a:pt x="903262" y="232740"/>
                </a:lnTo>
                <a:lnTo>
                  <a:pt x="903846" y="241769"/>
                </a:lnTo>
                <a:lnTo>
                  <a:pt x="907783" y="249910"/>
                </a:lnTo>
                <a:lnTo>
                  <a:pt x="914781" y="256133"/>
                </a:lnTo>
                <a:lnTo>
                  <a:pt x="980909" y="294728"/>
                </a:lnTo>
                <a:lnTo>
                  <a:pt x="14287" y="294563"/>
                </a:lnTo>
                <a:lnTo>
                  <a:pt x="14274" y="341731"/>
                </a:lnTo>
                <a:lnTo>
                  <a:pt x="980909" y="341896"/>
                </a:lnTo>
                <a:lnTo>
                  <a:pt x="1068146" y="341909"/>
                </a:lnTo>
                <a:lnTo>
                  <a:pt x="980884" y="341909"/>
                </a:lnTo>
                <a:lnTo>
                  <a:pt x="914768" y="380466"/>
                </a:lnTo>
                <a:lnTo>
                  <a:pt x="907757" y="386702"/>
                </a:lnTo>
                <a:lnTo>
                  <a:pt x="903833" y="394843"/>
                </a:lnTo>
                <a:lnTo>
                  <a:pt x="903236" y="403872"/>
                </a:lnTo>
                <a:lnTo>
                  <a:pt x="906272" y="412724"/>
                </a:lnTo>
                <a:lnTo>
                  <a:pt x="912482" y="419722"/>
                </a:lnTo>
                <a:lnTo>
                  <a:pt x="920623" y="423659"/>
                </a:lnTo>
                <a:lnTo>
                  <a:pt x="929652" y="424243"/>
                </a:lnTo>
                <a:lnTo>
                  <a:pt x="938517" y="421220"/>
                </a:lnTo>
                <a:lnTo>
                  <a:pt x="1074534" y="341909"/>
                </a:lnTo>
                <a:lnTo>
                  <a:pt x="1114958" y="318338"/>
                </a:lnTo>
                <a:close/>
              </a:path>
              <a:path w="2534285" h="3858260">
                <a:moveTo>
                  <a:pt x="2533815" y="3751376"/>
                </a:moveTo>
                <a:lnTo>
                  <a:pt x="2493353" y="3727869"/>
                </a:lnTo>
                <a:lnTo>
                  <a:pt x="2357221" y="3648773"/>
                </a:lnTo>
                <a:lnTo>
                  <a:pt x="2348344" y="3645763"/>
                </a:lnTo>
                <a:lnTo>
                  <a:pt x="2339314" y="3646373"/>
                </a:lnTo>
                <a:lnTo>
                  <a:pt x="2331186" y="3650310"/>
                </a:lnTo>
                <a:lnTo>
                  <a:pt x="2324976" y="3657320"/>
                </a:lnTo>
                <a:lnTo>
                  <a:pt x="2321966" y="3666185"/>
                </a:lnTo>
                <a:lnTo>
                  <a:pt x="2322563" y="3675215"/>
                </a:lnTo>
                <a:lnTo>
                  <a:pt x="2326513" y="3683343"/>
                </a:lnTo>
                <a:lnTo>
                  <a:pt x="2333523" y="3689553"/>
                </a:lnTo>
                <a:lnTo>
                  <a:pt x="2399728" y="3728034"/>
                </a:lnTo>
                <a:lnTo>
                  <a:pt x="322719" y="3731691"/>
                </a:lnTo>
                <a:lnTo>
                  <a:pt x="322795" y="3778859"/>
                </a:lnTo>
                <a:lnTo>
                  <a:pt x="2399817" y="3775202"/>
                </a:lnTo>
                <a:lnTo>
                  <a:pt x="2333739" y="3813899"/>
                </a:lnTo>
                <a:lnTo>
                  <a:pt x="2326754" y="3820134"/>
                </a:lnTo>
                <a:lnTo>
                  <a:pt x="2322842" y="3828288"/>
                </a:lnTo>
                <a:lnTo>
                  <a:pt x="2322271" y="3837305"/>
                </a:lnTo>
                <a:lnTo>
                  <a:pt x="2325319" y="3846169"/>
                </a:lnTo>
                <a:lnTo>
                  <a:pt x="2331542" y="3853154"/>
                </a:lnTo>
                <a:lnTo>
                  <a:pt x="2339695" y="3857066"/>
                </a:lnTo>
                <a:lnTo>
                  <a:pt x="2348712" y="3857637"/>
                </a:lnTo>
                <a:lnTo>
                  <a:pt x="2357577" y="3854602"/>
                </a:lnTo>
                <a:lnTo>
                  <a:pt x="2533815" y="3751376"/>
                </a:lnTo>
                <a:close/>
              </a:path>
            </a:pathLst>
          </a:custGeom>
          <a:solidFill>
            <a:srgbClr val="404040"/>
          </a:solidFill>
        </p:spPr>
        <p:txBody>
          <a:bodyPr wrap="square" lIns="0" tIns="0" rIns="0" bIns="0" rtlCol="0"/>
          <a:lstStyle/>
          <a:p>
            <a:pPr defTabSz="801401"/>
            <a:endParaRPr>
              <a:solidFill>
                <a:prstClr val="black"/>
              </a:solidFill>
            </a:endParaRPr>
          </a:p>
        </p:txBody>
      </p:sp>
      <p:sp>
        <p:nvSpPr>
          <p:cNvPr id="27" name="object 27"/>
          <p:cNvSpPr txBox="1">
            <a:spLocks noGrp="1"/>
          </p:cNvSpPr>
          <p:nvPr>
            <p:ph type="title"/>
          </p:nvPr>
        </p:nvSpPr>
        <p:spPr>
          <a:xfrm>
            <a:off x="711303" y="846232"/>
            <a:ext cx="7826699" cy="1417794"/>
          </a:xfrm>
          <a:prstGeom prst="rect">
            <a:avLst/>
          </a:prstGeom>
        </p:spPr>
        <p:txBody>
          <a:bodyPr vert="horz" wrap="square" lIns="0" tIns="10574" rIns="0" bIns="0" rtlCol="0">
            <a:spAutoFit/>
          </a:bodyPr>
          <a:lstStyle/>
          <a:p>
            <a:pPr marL="11131" marR="4453">
              <a:lnSpc>
                <a:spcPct val="126699"/>
              </a:lnSpc>
              <a:spcBef>
                <a:spcPts val="83"/>
              </a:spcBef>
            </a:pPr>
            <a:r>
              <a:rPr sz="2400" spc="-22" dirty="0">
                <a:solidFill>
                  <a:srgbClr val="2A2A2A"/>
                </a:solidFill>
              </a:rPr>
              <a:t>Many </a:t>
            </a:r>
            <a:r>
              <a:rPr sz="2400" spc="-26" dirty="0">
                <a:solidFill>
                  <a:srgbClr val="2A2A2A"/>
                </a:solidFill>
              </a:rPr>
              <a:t>pages </a:t>
            </a:r>
            <a:r>
              <a:rPr sz="2400" spc="-13" dirty="0">
                <a:solidFill>
                  <a:srgbClr val="2A2A2A"/>
                </a:solidFill>
              </a:rPr>
              <a:t>link </a:t>
            </a:r>
            <a:r>
              <a:rPr sz="2400" spc="-4" dirty="0">
                <a:solidFill>
                  <a:srgbClr val="2A2A2A"/>
                </a:solidFill>
              </a:rPr>
              <a:t>to </a:t>
            </a:r>
            <a:r>
              <a:rPr sz="2400" spc="-18" dirty="0">
                <a:solidFill>
                  <a:srgbClr val="2A2A2A"/>
                </a:solidFill>
              </a:rPr>
              <a:t>C, </a:t>
            </a:r>
            <a:r>
              <a:rPr sz="2400" spc="-22" dirty="0">
                <a:solidFill>
                  <a:srgbClr val="2A2A2A"/>
                </a:solidFill>
              </a:rPr>
              <a:t>but </a:t>
            </a:r>
            <a:r>
              <a:rPr sz="2400" spc="-18" dirty="0">
                <a:solidFill>
                  <a:srgbClr val="2A2A2A"/>
                </a:solidFill>
              </a:rPr>
              <a:t>only </a:t>
            </a:r>
            <a:r>
              <a:rPr sz="2400" spc="-22" dirty="0">
                <a:solidFill>
                  <a:srgbClr val="2A2A2A"/>
                </a:solidFill>
              </a:rPr>
              <a:t>one </a:t>
            </a:r>
            <a:r>
              <a:rPr sz="2400" spc="-18" dirty="0">
                <a:solidFill>
                  <a:srgbClr val="2A2A2A"/>
                </a:solidFill>
              </a:rPr>
              <a:t>of them </a:t>
            </a:r>
            <a:r>
              <a:rPr sz="2400" spc="-4" dirty="0">
                <a:solidFill>
                  <a:srgbClr val="2A2A2A"/>
                </a:solidFill>
              </a:rPr>
              <a:t>is </a:t>
            </a:r>
            <a:r>
              <a:rPr sz="2400" spc="-26" dirty="0">
                <a:solidFill>
                  <a:srgbClr val="2A2A2A"/>
                </a:solidFill>
              </a:rPr>
              <a:t>about</a:t>
            </a:r>
            <a:r>
              <a:rPr sz="2400" spc="-193" dirty="0">
                <a:solidFill>
                  <a:srgbClr val="2A2A2A"/>
                </a:solidFill>
              </a:rPr>
              <a:t> </a:t>
            </a:r>
            <a:r>
              <a:rPr sz="2400" spc="-26" dirty="0">
                <a:solidFill>
                  <a:srgbClr val="2A2A2A"/>
                </a:solidFill>
              </a:rPr>
              <a:t>med.  </a:t>
            </a:r>
            <a:r>
              <a:rPr sz="2400" dirty="0">
                <a:solidFill>
                  <a:srgbClr val="2A2A2A"/>
                </a:solidFill>
              </a:rPr>
              <a:t>A </a:t>
            </a:r>
            <a:r>
              <a:rPr sz="2400" spc="-4" dirty="0">
                <a:solidFill>
                  <a:srgbClr val="2A2A2A"/>
                </a:solidFill>
              </a:rPr>
              <a:t>is </a:t>
            </a:r>
            <a:r>
              <a:rPr sz="2400" spc="-22" dirty="0">
                <a:solidFill>
                  <a:srgbClr val="2A2A2A"/>
                </a:solidFill>
              </a:rPr>
              <a:t>linked </a:t>
            </a:r>
            <a:r>
              <a:rPr sz="2400" spc="-18" dirty="0">
                <a:solidFill>
                  <a:srgbClr val="2A2A2A"/>
                </a:solidFill>
              </a:rPr>
              <a:t>by </a:t>
            </a:r>
            <a:r>
              <a:rPr sz="2400" spc="-22" dirty="0">
                <a:solidFill>
                  <a:srgbClr val="2A2A2A"/>
                </a:solidFill>
              </a:rPr>
              <a:t>more </a:t>
            </a:r>
            <a:r>
              <a:rPr sz="2400" spc="-26" dirty="0">
                <a:solidFill>
                  <a:srgbClr val="2A2A2A"/>
                </a:solidFill>
              </a:rPr>
              <a:t>pages about </a:t>
            </a:r>
            <a:r>
              <a:rPr sz="2400" spc="-22" dirty="0">
                <a:solidFill>
                  <a:srgbClr val="2A2A2A"/>
                </a:solidFill>
              </a:rPr>
              <a:t>medicine than</a:t>
            </a:r>
            <a:r>
              <a:rPr sz="2400" spc="-276" dirty="0">
                <a:solidFill>
                  <a:srgbClr val="2A2A2A"/>
                </a:solidFill>
              </a:rPr>
              <a:t> </a:t>
            </a:r>
            <a:r>
              <a:rPr sz="2400" dirty="0">
                <a:solidFill>
                  <a:srgbClr val="2A2A2A"/>
                </a:solidFill>
              </a:rPr>
              <a:t>C</a:t>
            </a:r>
            <a:endParaRPr sz="2400"/>
          </a:p>
        </p:txBody>
      </p:sp>
    </p:spTree>
    <p:extLst>
      <p:ext uri="{BB962C8B-B14F-4D97-AF65-F5344CB8AC3E}">
        <p14:creationId xmlns:p14="http://schemas.microsoft.com/office/powerpoint/2010/main" val="5740517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0489" y="216681"/>
            <a:ext cx="7723531" cy="6540252"/>
          </a:xfrm>
          <a:prstGeom prst="rect">
            <a:avLst/>
          </a:prstGeom>
        </p:spPr>
        <p:txBody>
          <a:bodyPr vert="horz" wrap="square" lIns="0" tIns="0" rIns="0" bIns="0" rtlCol="0">
            <a:spAutoFit/>
          </a:bodyPr>
          <a:lstStyle/>
          <a:p>
            <a:pPr defTabSz="801401">
              <a:lnSpc>
                <a:spcPts val="1937"/>
              </a:lnSpc>
            </a:pPr>
            <a:r>
              <a:rPr spc="4" dirty="0">
                <a:solidFill>
                  <a:srgbClr val="FFFFFF"/>
                </a:solidFill>
                <a:latin typeface="Arial"/>
                <a:cs typeface="Arial"/>
              </a:rPr>
              <a:t>Issues of normal</a:t>
            </a:r>
            <a:r>
              <a:rPr dirty="0">
                <a:solidFill>
                  <a:srgbClr val="FFFFFF"/>
                </a:solidFill>
                <a:latin typeface="Arial"/>
                <a:cs typeface="Arial"/>
              </a:rPr>
              <a:t> </a:t>
            </a:r>
            <a:r>
              <a:rPr spc="4" dirty="0">
                <a:solidFill>
                  <a:srgbClr val="FFFFFF"/>
                </a:solidFill>
                <a:latin typeface="Arial"/>
                <a:cs typeface="Arial"/>
              </a:rPr>
              <a:t>PageRank</a:t>
            </a:r>
            <a:endParaRPr>
              <a:solidFill>
                <a:prstClr val="black"/>
              </a:solidFill>
              <a:latin typeface="Arial"/>
              <a:cs typeface="Arial"/>
            </a:endParaRPr>
          </a:p>
          <a:p>
            <a:pPr defTabSz="801401"/>
            <a:endParaRPr sz="1900">
              <a:solidFill>
                <a:prstClr val="black"/>
              </a:solidFill>
              <a:latin typeface="Arial"/>
              <a:cs typeface="Arial"/>
            </a:endParaRPr>
          </a:p>
          <a:p>
            <a:pPr marL="98505" marR="597711" defTabSz="801401">
              <a:lnSpc>
                <a:spcPts val="3488"/>
              </a:lnSpc>
              <a:spcBef>
                <a:spcPts val="1350"/>
              </a:spcBef>
            </a:pPr>
            <a:r>
              <a:rPr sz="3000" b="1" spc="-4" dirty="0">
                <a:solidFill>
                  <a:srgbClr val="2A2A2A"/>
                </a:solidFill>
                <a:latin typeface="Arial"/>
                <a:cs typeface="Arial"/>
              </a:rPr>
              <a:t>Normal </a:t>
            </a:r>
            <a:r>
              <a:rPr sz="3000" b="1" spc="-9" dirty="0">
                <a:solidFill>
                  <a:srgbClr val="2A2A2A"/>
                </a:solidFill>
                <a:latin typeface="Arial"/>
                <a:cs typeface="Arial"/>
              </a:rPr>
              <a:t>PageRank ignores what kinds </a:t>
            </a:r>
            <a:r>
              <a:rPr sz="3000" b="1" spc="-4" dirty="0">
                <a:solidFill>
                  <a:srgbClr val="2A2A2A"/>
                </a:solidFill>
                <a:latin typeface="Arial"/>
                <a:cs typeface="Arial"/>
              </a:rPr>
              <a:t>of  </a:t>
            </a:r>
            <a:r>
              <a:rPr sz="3000" b="1" spc="-9" dirty="0">
                <a:solidFill>
                  <a:srgbClr val="2A2A2A"/>
                </a:solidFill>
                <a:latin typeface="Arial"/>
                <a:cs typeface="Arial"/>
              </a:rPr>
              <a:t>topics each node </a:t>
            </a:r>
            <a:r>
              <a:rPr sz="3000" b="1" spc="-4" dirty="0">
                <a:solidFill>
                  <a:srgbClr val="2A2A2A"/>
                </a:solidFill>
                <a:latin typeface="Arial"/>
                <a:cs typeface="Arial"/>
              </a:rPr>
              <a:t>is </a:t>
            </a:r>
            <a:r>
              <a:rPr sz="3000" b="1" spc="-9" dirty="0">
                <a:solidFill>
                  <a:srgbClr val="2A2A2A"/>
                </a:solidFill>
                <a:latin typeface="Arial"/>
                <a:cs typeface="Arial"/>
              </a:rPr>
              <a:t>related</a:t>
            </a:r>
            <a:r>
              <a:rPr sz="3000" b="1" spc="-44" dirty="0">
                <a:solidFill>
                  <a:srgbClr val="2A2A2A"/>
                </a:solidFill>
                <a:latin typeface="Arial"/>
                <a:cs typeface="Arial"/>
              </a:rPr>
              <a:t> </a:t>
            </a:r>
            <a:r>
              <a:rPr sz="3000" b="1" spc="-4" dirty="0">
                <a:solidFill>
                  <a:srgbClr val="2A2A2A"/>
                </a:solidFill>
                <a:latin typeface="Arial"/>
                <a:cs typeface="Arial"/>
              </a:rPr>
              <a:t>to.</a:t>
            </a:r>
            <a:endParaRPr sz="3000">
              <a:solidFill>
                <a:prstClr val="black"/>
              </a:solidFill>
              <a:latin typeface="Arial"/>
              <a:cs typeface="Arial"/>
            </a:endParaRPr>
          </a:p>
          <a:p>
            <a:pPr marL="4968683" defTabSz="801401">
              <a:lnSpc>
                <a:spcPts val="2463"/>
              </a:lnSpc>
              <a:spcBef>
                <a:spcPts val="1742"/>
              </a:spcBef>
            </a:pPr>
            <a:r>
              <a:rPr sz="2200" b="1" spc="18" dirty="0">
                <a:solidFill>
                  <a:srgbClr val="2A2A2A"/>
                </a:solidFill>
                <a:latin typeface="Arial"/>
                <a:cs typeface="Arial"/>
              </a:rPr>
              <a:t>Normal</a:t>
            </a:r>
            <a:r>
              <a:rPr sz="2200" b="1" spc="4" dirty="0">
                <a:solidFill>
                  <a:srgbClr val="2A2A2A"/>
                </a:solidFill>
                <a:latin typeface="Arial"/>
                <a:cs typeface="Arial"/>
              </a:rPr>
              <a:t> </a:t>
            </a:r>
            <a:r>
              <a:rPr sz="2200" b="1" spc="18" dirty="0">
                <a:solidFill>
                  <a:srgbClr val="2A2A2A"/>
                </a:solidFill>
                <a:latin typeface="Arial"/>
                <a:cs typeface="Arial"/>
              </a:rPr>
              <a:t>PageRank</a:t>
            </a:r>
            <a:endParaRPr sz="2200">
              <a:solidFill>
                <a:prstClr val="black"/>
              </a:solidFill>
              <a:latin typeface="Arial"/>
              <a:cs typeface="Arial"/>
            </a:endParaRPr>
          </a:p>
          <a:p>
            <a:pPr marL="114644" defTabSz="801401">
              <a:lnSpc>
                <a:spcPts val="1990"/>
              </a:lnSpc>
              <a:tabLst>
                <a:tab pos="1399668" algn="l"/>
                <a:tab pos="3185009" algn="l"/>
              </a:tabLst>
            </a:pPr>
            <a:r>
              <a:rPr sz="2200" dirty="0">
                <a:solidFill>
                  <a:srgbClr val="2A2A2A"/>
                </a:solidFill>
                <a:latin typeface="IPAPGothic"/>
                <a:cs typeface="IPAPGothic"/>
              </a:rPr>
              <a:t>G	</a:t>
            </a:r>
            <a:r>
              <a:rPr sz="3300" baseline="-3333" dirty="0">
                <a:solidFill>
                  <a:srgbClr val="2A2A2A"/>
                </a:solidFill>
                <a:latin typeface="IPAPGothic"/>
                <a:cs typeface="IPAPGothic"/>
              </a:rPr>
              <a:t>A	</a:t>
            </a:r>
            <a:r>
              <a:rPr sz="2200" dirty="0">
                <a:solidFill>
                  <a:srgbClr val="2A2A2A"/>
                </a:solidFill>
                <a:latin typeface="IPAPGothic"/>
                <a:cs typeface="IPAPGothic"/>
              </a:rPr>
              <a:t>B</a:t>
            </a:r>
            <a:endParaRPr sz="2200">
              <a:solidFill>
                <a:prstClr val="black"/>
              </a:solidFill>
              <a:latin typeface="IPAPGothic"/>
              <a:cs typeface="IPAPGothic"/>
            </a:endParaRPr>
          </a:p>
          <a:p>
            <a:pPr marR="341151" algn="r" defTabSz="801401">
              <a:lnSpc>
                <a:spcPts val="2682"/>
              </a:lnSpc>
              <a:tabLst>
                <a:tab pos="1645654" algn="l"/>
              </a:tabLst>
            </a:pPr>
            <a:r>
              <a:rPr sz="2600" spc="-18" dirty="0">
                <a:solidFill>
                  <a:srgbClr val="BA1C47"/>
                </a:solidFill>
                <a:latin typeface="IPAPGothic"/>
                <a:cs typeface="IPAPGothic"/>
              </a:rPr>
              <a:t>1</a:t>
            </a:r>
            <a:r>
              <a:rPr sz="2600" dirty="0">
                <a:solidFill>
                  <a:srgbClr val="BA1C47"/>
                </a:solidFill>
                <a:latin typeface="IPAPGothic"/>
                <a:cs typeface="IPAPGothic"/>
              </a:rPr>
              <a:t>.</a:t>
            </a:r>
            <a:r>
              <a:rPr sz="2600" spc="-22" dirty="0">
                <a:solidFill>
                  <a:srgbClr val="BA1C47"/>
                </a:solidFill>
                <a:latin typeface="IPAPGothic"/>
                <a:cs typeface="IPAPGothic"/>
              </a:rPr>
              <a:t> </a:t>
            </a:r>
            <a:r>
              <a:rPr sz="2600" spc="-18" dirty="0">
                <a:solidFill>
                  <a:srgbClr val="2A2A2A"/>
                </a:solidFill>
                <a:latin typeface="IPAPGothic"/>
                <a:cs typeface="IPAPGothic"/>
              </a:rPr>
              <a:t>Pag</a:t>
            </a:r>
            <a:r>
              <a:rPr sz="2600" dirty="0">
                <a:solidFill>
                  <a:srgbClr val="2A2A2A"/>
                </a:solidFill>
                <a:latin typeface="IPAPGothic"/>
                <a:cs typeface="IPAPGothic"/>
              </a:rPr>
              <a:t>e</a:t>
            </a:r>
            <a:r>
              <a:rPr sz="2600" spc="-35" dirty="0">
                <a:solidFill>
                  <a:srgbClr val="2A2A2A"/>
                </a:solidFill>
                <a:latin typeface="IPAPGothic"/>
                <a:cs typeface="IPAPGothic"/>
              </a:rPr>
              <a:t> </a:t>
            </a:r>
            <a:r>
              <a:rPr sz="2600" dirty="0">
                <a:solidFill>
                  <a:srgbClr val="2A2A2A"/>
                </a:solidFill>
                <a:latin typeface="IPAPGothic"/>
                <a:cs typeface="IPAPGothic"/>
              </a:rPr>
              <a:t>C	</a:t>
            </a:r>
            <a:r>
              <a:rPr spc="13" dirty="0">
                <a:solidFill>
                  <a:srgbClr val="7F7F7F"/>
                </a:solidFill>
                <a:latin typeface="IPAPGothic"/>
                <a:cs typeface="IPAPGothic"/>
              </a:rPr>
              <a:t>0</a:t>
            </a:r>
            <a:r>
              <a:rPr dirty="0">
                <a:solidFill>
                  <a:srgbClr val="7F7F7F"/>
                </a:solidFill>
                <a:latin typeface="IPAPGothic"/>
                <a:cs typeface="IPAPGothic"/>
              </a:rPr>
              <a:t>.</a:t>
            </a:r>
            <a:r>
              <a:rPr spc="13" dirty="0">
                <a:solidFill>
                  <a:srgbClr val="7F7F7F"/>
                </a:solidFill>
                <a:latin typeface="IPAPGothic"/>
                <a:cs typeface="IPAPGothic"/>
              </a:rPr>
              <a:t>282</a:t>
            </a:r>
            <a:r>
              <a:rPr spc="4" dirty="0">
                <a:solidFill>
                  <a:srgbClr val="7F7F7F"/>
                </a:solidFill>
                <a:latin typeface="IPAPGothic"/>
                <a:cs typeface="IPAPGothic"/>
              </a:rPr>
              <a:t>p</a:t>
            </a:r>
            <a:r>
              <a:rPr dirty="0">
                <a:solidFill>
                  <a:srgbClr val="7F7F7F"/>
                </a:solidFill>
                <a:latin typeface="IPAPGothic"/>
                <a:cs typeface="IPAPGothic"/>
              </a:rPr>
              <a:t>t</a:t>
            </a:r>
            <a:endParaRPr>
              <a:solidFill>
                <a:prstClr val="black"/>
              </a:solidFill>
              <a:latin typeface="IPAPGothic"/>
              <a:cs typeface="IPAPGothic"/>
            </a:endParaRPr>
          </a:p>
          <a:p>
            <a:pPr marR="329465" algn="r" defTabSz="801401">
              <a:spcBef>
                <a:spcPts val="337"/>
              </a:spcBef>
              <a:tabLst>
                <a:tab pos="1269440" algn="l"/>
                <a:tab pos="1657341" algn="l"/>
              </a:tabLst>
            </a:pPr>
            <a:r>
              <a:rPr sz="2600" spc="-18" dirty="0">
                <a:solidFill>
                  <a:srgbClr val="BA1C47"/>
                </a:solidFill>
                <a:latin typeface="IPAPGothic"/>
                <a:cs typeface="IPAPGothic"/>
              </a:rPr>
              <a:t>2</a:t>
            </a:r>
            <a:r>
              <a:rPr sz="2600" dirty="0">
                <a:solidFill>
                  <a:srgbClr val="BA1C47"/>
                </a:solidFill>
                <a:latin typeface="IPAPGothic"/>
                <a:cs typeface="IPAPGothic"/>
              </a:rPr>
              <a:t>.	</a:t>
            </a:r>
            <a:r>
              <a:rPr sz="2600" dirty="0">
                <a:solidFill>
                  <a:srgbClr val="2A2A2A"/>
                </a:solidFill>
                <a:latin typeface="IPAPGothic"/>
                <a:cs typeface="IPAPGothic"/>
              </a:rPr>
              <a:t>A	</a:t>
            </a:r>
            <a:r>
              <a:rPr spc="13" dirty="0">
                <a:solidFill>
                  <a:srgbClr val="7F7F7F"/>
                </a:solidFill>
                <a:latin typeface="IPAPGothic"/>
                <a:cs typeface="IPAPGothic"/>
              </a:rPr>
              <a:t>0</a:t>
            </a:r>
            <a:r>
              <a:rPr dirty="0">
                <a:solidFill>
                  <a:srgbClr val="7F7F7F"/>
                </a:solidFill>
                <a:latin typeface="IPAPGothic"/>
                <a:cs typeface="IPAPGothic"/>
              </a:rPr>
              <a:t>.</a:t>
            </a:r>
            <a:r>
              <a:rPr spc="13" dirty="0">
                <a:solidFill>
                  <a:srgbClr val="7F7F7F"/>
                </a:solidFill>
                <a:latin typeface="IPAPGothic"/>
                <a:cs typeface="IPAPGothic"/>
              </a:rPr>
              <a:t>174</a:t>
            </a:r>
            <a:r>
              <a:rPr spc="4" dirty="0">
                <a:solidFill>
                  <a:srgbClr val="7F7F7F"/>
                </a:solidFill>
                <a:latin typeface="IPAPGothic"/>
                <a:cs typeface="IPAPGothic"/>
              </a:rPr>
              <a:t>p</a:t>
            </a:r>
            <a:r>
              <a:rPr dirty="0">
                <a:solidFill>
                  <a:srgbClr val="7F7F7F"/>
                </a:solidFill>
                <a:latin typeface="IPAPGothic"/>
                <a:cs typeface="IPAPGothic"/>
              </a:rPr>
              <a:t>t</a:t>
            </a:r>
            <a:endParaRPr>
              <a:solidFill>
                <a:prstClr val="black"/>
              </a:solidFill>
              <a:latin typeface="IPAPGothic"/>
              <a:cs typeface="IPAPGothic"/>
            </a:endParaRPr>
          </a:p>
          <a:p>
            <a:pPr marR="351725" algn="r" defTabSz="801401">
              <a:spcBef>
                <a:spcPts val="482"/>
              </a:spcBef>
              <a:tabLst>
                <a:tab pos="1269440" algn="l"/>
                <a:tab pos="1635635" algn="l"/>
              </a:tabLst>
            </a:pPr>
            <a:r>
              <a:rPr sz="2600" spc="-18" dirty="0">
                <a:solidFill>
                  <a:srgbClr val="BA1C47"/>
                </a:solidFill>
                <a:latin typeface="IPAPGothic"/>
                <a:cs typeface="IPAPGothic"/>
              </a:rPr>
              <a:t>3</a:t>
            </a:r>
            <a:r>
              <a:rPr sz="2600" dirty="0">
                <a:solidFill>
                  <a:srgbClr val="BA1C47"/>
                </a:solidFill>
                <a:latin typeface="IPAPGothic"/>
                <a:cs typeface="IPAPGothic"/>
              </a:rPr>
              <a:t>.	</a:t>
            </a:r>
            <a:r>
              <a:rPr sz="2600" dirty="0">
                <a:solidFill>
                  <a:srgbClr val="2A2A2A"/>
                </a:solidFill>
                <a:latin typeface="IPAPGothic"/>
                <a:cs typeface="IPAPGothic"/>
              </a:rPr>
              <a:t>F	</a:t>
            </a:r>
            <a:r>
              <a:rPr spc="13" dirty="0">
                <a:solidFill>
                  <a:srgbClr val="7F7F7F"/>
                </a:solidFill>
                <a:latin typeface="IPAPGothic"/>
                <a:cs typeface="IPAPGothic"/>
              </a:rPr>
              <a:t>0</a:t>
            </a:r>
            <a:r>
              <a:rPr dirty="0">
                <a:solidFill>
                  <a:srgbClr val="7F7F7F"/>
                </a:solidFill>
                <a:latin typeface="IPAPGothic"/>
                <a:cs typeface="IPAPGothic"/>
              </a:rPr>
              <a:t>.</a:t>
            </a:r>
            <a:r>
              <a:rPr spc="13" dirty="0">
                <a:solidFill>
                  <a:srgbClr val="7F7F7F"/>
                </a:solidFill>
                <a:latin typeface="IPAPGothic"/>
                <a:cs typeface="IPAPGothic"/>
              </a:rPr>
              <a:t>133</a:t>
            </a:r>
            <a:r>
              <a:rPr spc="4" dirty="0">
                <a:solidFill>
                  <a:srgbClr val="7F7F7F"/>
                </a:solidFill>
                <a:latin typeface="IPAPGothic"/>
                <a:cs typeface="IPAPGothic"/>
              </a:rPr>
              <a:t>p</a:t>
            </a:r>
            <a:r>
              <a:rPr dirty="0">
                <a:solidFill>
                  <a:srgbClr val="7F7F7F"/>
                </a:solidFill>
                <a:latin typeface="IPAPGothic"/>
                <a:cs typeface="IPAPGothic"/>
              </a:rPr>
              <a:t>t</a:t>
            </a:r>
            <a:endParaRPr>
              <a:solidFill>
                <a:prstClr val="black"/>
              </a:solidFill>
              <a:latin typeface="IPAPGothic"/>
              <a:cs typeface="IPAPGothic"/>
            </a:endParaRPr>
          </a:p>
          <a:p>
            <a:pPr marR="289394" algn="r" defTabSz="801401">
              <a:spcBef>
                <a:spcPts val="631"/>
              </a:spcBef>
              <a:tabLst>
                <a:tab pos="1798698" algn="l"/>
                <a:tab pos="3635797" algn="l"/>
                <a:tab pos="4905795" algn="l"/>
                <a:tab pos="5333765" algn="l"/>
              </a:tabLst>
            </a:pPr>
            <a:r>
              <a:rPr sz="3300" baseline="10000" dirty="0">
                <a:solidFill>
                  <a:srgbClr val="2A2A2A"/>
                </a:solidFill>
                <a:latin typeface="IPAPGothic"/>
                <a:cs typeface="IPAPGothic"/>
              </a:rPr>
              <a:t>C	D	</a:t>
            </a:r>
            <a:r>
              <a:rPr sz="2600" spc="-18" dirty="0">
                <a:solidFill>
                  <a:srgbClr val="BA1C47"/>
                </a:solidFill>
                <a:latin typeface="IPAPGothic"/>
                <a:cs typeface="IPAPGothic"/>
              </a:rPr>
              <a:t>4</a:t>
            </a:r>
            <a:r>
              <a:rPr sz="2600" dirty="0">
                <a:solidFill>
                  <a:srgbClr val="BA1C47"/>
                </a:solidFill>
                <a:latin typeface="IPAPGothic"/>
                <a:cs typeface="IPAPGothic"/>
              </a:rPr>
              <a:t>.	</a:t>
            </a:r>
            <a:r>
              <a:rPr sz="2600" dirty="0">
                <a:solidFill>
                  <a:srgbClr val="2A2A2A"/>
                </a:solidFill>
                <a:latin typeface="IPAPGothic"/>
                <a:cs typeface="IPAPGothic"/>
              </a:rPr>
              <a:t>D	</a:t>
            </a:r>
            <a:r>
              <a:rPr spc="13" dirty="0">
                <a:solidFill>
                  <a:srgbClr val="7F7F7F"/>
                </a:solidFill>
                <a:latin typeface="IPAPGothic"/>
                <a:cs typeface="IPAPGothic"/>
              </a:rPr>
              <a:t>0</a:t>
            </a:r>
            <a:r>
              <a:rPr dirty="0">
                <a:solidFill>
                  <a:srgbClr val="7F7F7F"/>
                </a:solidFill>
                <a:latin typeface="IPAPGothic"/>
                <a:cs typeface="IPAPGothic"/>
              </a:rPr>
              <a:t>.</a:t>
            </a:r>
            <a:r>
              <a:rPr spc="13" dirty="0">
                <a:solidFill>
                  <a:srgbClr val="7F7F7F"/>
                </a:solidFill>
                <a:latin typeface="IPAPGothic"/>
                <a:cs typeface="IPAPGothic"/>
              </a:rPr>
              <a:t>132</a:t>
            </a:r>
            <a:r>
              <a:rPr spc="4" dirty="0">
                <a:solidFill>
                  <a:srgbClr val="7F7F7F"/>
                </a:solidFill>
                <a:latin typeface="IPAPGothic"/>
                <a:cs typeface="IPAPGothic"/>
              </a:rPr>
              <a:t>p</a:t>
            </a:r>
            <a:r>
              <a:rPr dirty="0">
                <a:solidFill>
                  <a:srgbClr val="7F7F7F"/>
                </a:solidFill>
                <a:latin typeface="IPAPGothic"/>
                <a:cs typeface="IPAPGothic"/>
              </a:rPr>
              <a:t>t</a:t>
            </a:r>
            <a:endParaRPr>
              <a:solidFill>
                <a:prstClr val="black"/>
              </a:solidFill>
              <a:latin typeface="IPAPGothic"/>
              <a:cs typeface="IPAPGothic"/>
            </a:endParaRPr>
          </a:p>
          <a:p>
            <a:pPr marR="322229" algn="r" defTabSz="801401">
              <a:spcBef>
                <a:spcPts val="337"/>
              </a:spcBef>
              <a:tabLst>
                <a:tab pos="1269440" algn="l"/>
                <a:tab pos="1665132" algn="l"/>
              </a:tabLst>
            </a:pPr>
            <a:r>
              <a:rPr sz="2600" spc="-18" dirty="0">
                <a:solidFill>
                  <a:srgbClr val="BA1C47"/>
                </a:solidFill>
                <a:latin typeface="IPAPGothic"/>
                <a:cs typeface="IPAPGothic"/>
              </a:rPr>
              <a:t>5</a:t>
            </a:r>
            <a:r>
              <a:rPr sz="2600" dirty="0">
                <a:solidFill>
                  <a:srgbClr val="BA1C47"/>
                </a:solidFill>
                <a:latin typeface="IPAPGothic"/>
                <a:cs typeface="IPAPGothic"/>
              </a:rPr>
              <a:t>.	</a:t>
            </a:r>
            <a:r>
              <a:rPr sz="2600" dirty="0">
                <a:solidFill>
                  <a:srgbClr val="2A2A2A"/>
                </a:solidFill>
                <a:latin typeface="IPAPGothic"/>
                <a:cs typeface="IPAPGothic"/>
              </a:rPr>
              <a:t>B	</a:t>
            </a:r>
            <a:r>
              <a:rPr spc="13" dirty="0">
                <a:solidFill>
                  <a:srgbClr val="7F7F7F"/>
                </a:solidFill>
                <a:latin typeface="IPAPGothic"/>
                <a:cs typeface="IPAPGothic"/>
              </a:rPr>
              <a:t>0</a:t>
            </a:r>
            <a:r>
              <a:rPr dirty="0">
                <a:solidFill>
                  <a:srgbClr val="7F7F7F"/>
                </a:solidFill>
                <a:latin typeface="IPAPGothic"/>
                <a:cs typeface="IPAPGothic"/>
              </a:rPr>
              <a:t>.</a:t>
            </a:r>
            <a:r>
              <a:rPr spc="13" dirty="0">
                <a:solidFill>
                  <a:srgbClr val="7F7F7F"/>
                </a:solidFill>
                <a:latin typeface="IPAPGothic"/>
                <a:cs typeface="IPAPGothic"/>
              </a:rPr>
              <a:t>093</a:t>
            </a:r>
            <a:r>
              <a:rPr spc="4" dirty="0">
                <a:solidFill>
                  <a:srgbClr val="7F7F7F"/>
                </a:solidFill>
                <a:latin typeface="IPAPGothic"/>
                <a:cs typeface="IPAPGothic"/>
              </a:rPr>
              <a:t>p</a:t>
            </a:r>
            <a:r>
              <a:rPr dirty="0">
                <a:solidFill>
                  <a:srgbClr val="7F7F7F"/>
                </a:solidFill>
                <a:latin typeface="IPAPGothic"/>
                <a:cs typeface="IPAPGothic"/>
              </a:rPr>
              <a:t>t</a:t>
            </a:r>
            <a:endParaRPr>
              <a:solidFill>
                <a:prstClr val="black"/>
              </a:solidFill>
              <a:latin typeface="IPAPGothic"/>
              <a:cs typeface="IPAPGothic"/>
            </a:endParaRPr>
          </a:p>
          <a:p>
            <a:pPr marL="326682" defTabSz="801401">
              <a:lnSpc>
                <a:spcPts val="2871"/>
              </a:lnSpc>
              <a:spcBef>
                <a:spcPts val="482"/>
              </a:spcBef>
              <a:tabLst>
                <a:tab pos="2370810" algn="l"/>
                <a:tab pos="5036023" algn="l"/>
                <a:tab pos="6305463" algn="l"/>
                <a:tab pos="6678893" algn="l"/>
              </a:tabLst>
            </a:pPr>
            <a:r>
              <a:rPr sz="3300" baseline="33333" dirty="0">
                <a:solidFill>
                  <a:srgbClr val="2A2A2A"/>
                </a:solidFill>
                <a:latin typeface="IPAPGothic"/>
                <a:cs typeface="IPAPGothic"/>
              </a:rPr>
              <a:t>E	</a:t>
            </a:r>
            <a:r>
              <a:rPr sz="3300" baseline="34444" dirty="0">
                <a:solidFill>
                  <a:srgbClr val="2A2A2A"/>
                </a:solidFill>
                <a:latin typeface="IPAPGothic"/>
                <a:cs typeface="IPAPGothic"/>
              </a:rPr>
              <a:t>F	</a:t>
            </a:r>
            <a:r>
              <a:rPr sz="2600" spc="-9" dirty="0">
                <a:solidFill>
                  <a:srgbClr val="BA1C47"/>
                </a:solidFill>
                <a:latin typeface="IPAPGothic"/>
                <a:cs typeface="IPAPGothic"/>
              </a:rPr>
              <a:t>6.	</a:t>
            </a:r>
            <a:r>
              <a:rPr sz="2600" dirty="0">
                <a:solidFill>
                  <a:srgbClr val="2A2A2A"/>
                </a:solidFill>
                <a:latin typeface="IPAPGothic"/>
                <a:cs typeface="IPAPGothic"/>
              </a:rPr>
              <a:t>E	</a:t>
            </a:r>
            <a:r>
              <a:rPr spc="4" dirty="0">
                <a:solidFill>
                  <a:srgbClr val="7F7F7F"/>
                </a:solidFill>
                <a:latin typeface="IPAPGothic"/>
                <a:cs typeface="IPAPGothic"/>
              </a:rPr>
              <a:t>0.092pt</a:t>
            </a:r>
            <a:endParaRPr>
              <a:solidFill>
                <a:prstClr val="black"/>
              </a:solidFill>
              <a:latin typeface="IPAPGothic"/>
              <a:cs typeface="IPAPGothic"/>
            </a:endParaRPr>
          </a:p>
          <a:p>
            <a:pPr marL="544840" defTabSz="801401">
              <a:lnSpc>
                <a:spcPts val="2871"/>
              </a:lnSpc>
              <a:tabLst>
                <a:tab pos="5036023" algn="l"/>
                <a:tab pos="6305463" algn="l"/>
                <a:tab pos="6732320" algn="l"/>
              </a:tabLst>
            </a:pPr>
            <a:r>
              <a:rPr dirty="0">
                <a:solidFill>
                  <a:srgbClr val="BA1C47"/>
                </a:solidFill>
                <a:latin typeface="IPAPGothic"/>
                <a:cs typeface="IPAPGothic"/>
              </a:rPr>
              <a:t>■ </a:t>
            </a:r>
            <a:r>
              <a:rPr spc="4" dirty="0">
                <a:solidFill>
                  <a:srgbClr val="BA1C47"/>
                </a:solidFill>
                <a:latin typeface="Arial"/>
                <a:cs typeface="Arial"/>
              </a:rPr>
              <a:t>Pages</a:t>
            </a:r>
            <a:r>
              <a:rPr spc="53" dirty="0">
                <a:solidFill>
                  <a:srgbClr val="BA1C47"/>
                </a:solidFill>
                <a:latin typeface="Arial"/>
                <a:cs typeface="Arial"/>
              </a:rPr>
              <a:t> </a:t>
            </a:r>
            <a:r>
              <a:rPr spc="4" dirty="0">
                <a:solidFill>
                  <a:srgbClr val="BA1C47"/>
                </a:solidFill>
                <a:latin typeface="Arial"/>
                <a:cs typeface="Arial"/>
              </a:rPr>
              <a:t>about medicine	</a:t>
            </a:r>
            <a:r>
              <a:rPr sz="3900" spc="-13" baseline="-15740" dirty="0">
                <a:solidFill>
                  <a:srgbClr val="BA1C47"/>
                </a:solidFill>
                <a:latin typeface="IPAPGothic"/>
                <a:cs typeface="IPAPGothic"/>
              </a:rPr>
              <a:t>7.	</a:t>
            </a:r>
            <a:r>
              <a:rPr sz="3900" baseline="-15740" dirty="0">
                <a:solidFill>
                  <a:srgbClr val="2A2A2A"/>
                </a:solidFill>
                <a:latin typeface="IPAPGothic"/>
                <a:cs typeface="IPAPGothic"/>
              </a:rPr>
              <a:t>G	</a:t>
            </a:r>
            <a:r>
              <a:rPr sz="2800" spc="6" baseline="-22486" dirty="0">
                <a:solidFill>
                  <a:srgbClr val="7F7F7F"/>
                </a:solidFill>
                <a:latin typeface="IPAPGothic"/>
                <a:cs typeface="IPAPGothic"/>
              </a:rPr>
              <a:t>0.092pt</a:t>
            </a:r>
            <a:endParaRPr sz="2800" baseline="-22486">
              <a:solidFill>
                <a:prstClr val="black"/>
              </a:solidFill>
              <a:latin typeface="IPAPGothic"/>
              <a:cs typeface="IPAPGothic"/>
            </a:endParaRPr>
          </a:p>
          <a:p>
            <a:pPr marL="544840" defTabSz="801401">
              <a:spcBef>
                <a:spcPts val="368"/>
              </a:spcBef>
            </a:pPr>
            <a:r>
              <a:rPr dirty="0">
                <a:solidFill>
                  <a:srgbClr val="0070C0"/>
                </a:solidFill>
                <a:latin typeface="IPAPGothic"/>
                <a:cs typeface="IPAPGothic"/>
              </a:rPr>
              <a:t>■ </a:t>
            </a:r>
            <a:r>
              <a:rPr spc="4" dirty="0">
                <a:solidFill>
                  <a:srgbClr val="0070C0"/>
                </a:solidFill>
                <a:latin typeface="Arial"/>
                <a:cs typeface="Arial"/>
              </a:rPr>
              <a:t>Pages about</a:t>
            </a:r>
            <a:r>
              <a:rPr spc="26" dirty="0">
                <a:solidFill>
                  <a:srgbClr val="0070C0"/>
                </a:solidFill>
                <a:latin typeface="Arial"/>
                <a:cs typeface="Arial"/>
              </a:rPr>
              <a:t> </a:t>
            </a:r>
            <a:r>
              <a:rPr spc="4" dirty="0">
                <a:solidFill>
                  <a:srgbClr val="0070C0"/>
                </a:solidFill>
                <a:latin typeface="Arial"/>
                <a:cs typeface="Arial"/>
              </a:rPr>
              <a:t>cosmetic</a:t>
            </a:r>
            <a:endParaRPr>
              <a:solidFill>
                <a:prstClr val="black"/>
              </a:solidFill>
              <a:latin typeface="Arial"/>
              <a:cs typeface="Arial"/>
            </a:endParaRPr>
          </a:p>
          <a:p>
            <a:pPr marL="1219910" defTabSz="801401">
              <a:spcBef>
                <a:spcPts val="1227"/>
              </a:spcBef>
            </a:pPr>
            <a:r>
              <a:rPr sz="2200" dirty="0">
                <a:solidFill>
                  <a:srgbClr val="FFFFFF"/>
                </a:solidFill>
                <a:latin typeface="Arial"/>
                <a:cs typeface="Arial"/>
              </a:rPr>
              <a:t>Is </a:t>
            </a:r>
            <a:r>
              <a:rPr sz="2200" spc="18" dirty="0">
                <a:solidFill>
                  <a:srgbClr val="FFFFFF"/>
                </a:solidFill>
                <a:latin typeface="Arial"/>
                <a:cs typeface="Arial"/>
              </a:rPr>
              <a:t>Page </a:t>
            </a:r>
            <a:r>
              <a:rPr sz="2200" dirty="0">
                <a:solidFill>
                  <a:srgbClr val="FFFFFF"/>
                </a:solidFill>
                <a:latin typeface="Arial"/>
                <a:cs typeface="Arial"/>
              </a:rPr>
              <a:t>C </a:t>
            </a:r>
            <a:r>
              <a:rPr sz="2200" spc="18" dirty="0">
                <a:solidFill>
                  <a:srgbClr val="FFFFFF"/>
                </a:solidFill>
                <a:latin typeface="Arial"/>
                <a:cs typeface="Arial"/>
              </a:rPr>
              <a:t>important </a:t>
            </a:r>
            <a:r>
              <a:rPr sz="2200" spc="9" dirty="0">
                <a:solidFill>
                  <a:srgbClr val="FFFFFF"/>
                </a:solidFill>
                <a:latin typeface="Arial"/>
                <a:cs typeface="Arial"/>
              </a:rPr>
              <a:t>from the </a:t>
            </a:r>
            <a:r>
              <a:rPr sz="2200" spc="18" dirty="0">
                <a:solidFill>
                  <a:srgbClr val="FFFFFF"/>
                </a:solidFill>
                <a:latin typeface="Arial"/>
                <a:cs typeface="Arial"/>
              </a:rPr>
              <a:t>viewpoint </a:t>
            </a:r>
            <a:r>
              <a:rPr sz="2200" spc="13" dirty="0">
                <a:solidFill>
                  <a:srgbClr val="FFFFFF"/>
                </a:solidFill>
                <a:latin typeface="Arial"/>
                <a:cs typeface="Arial"/>
              </a:rPr>
              <a:t>of</a:t>
            </a:r>
            <a:r>
              <a:rPr sz="2200" spc="110" dirty="0">
                <a:solidFill>
                  <a:srgbClr val="FFFFFF"/>
                </a:solidFill>
                <a:latin typeface="Arial"/>
                <a:cs typeface="Arial"/>
              </a:rPr>
              <a:t> </a:t>
            </a:r>
            <a:r>
              <a:rPr sz="2200" spc="-26" dirty="0">
                <a:solidFill>
                  <a:srgbClr val="FFFFFF"/>
                </a:solidFill>
                <a:latin typeface="Arial"/>
                <a:cs typeface="Arial"/>
              </a:rPr>
              <a:t>medicine?</a:t>
            </a:r>
            <a:r>
              <a:rPr sz="1700" spc="-39" baseline="-27777" dirty="0">
                <a:solidFill>
                  <a:srgbClr val="898989"/>
                </a:solidFill>
                <a:latin typeface="IPAPGothic"/>
                <a:cs typeface="IPAPGothic"/>
              </a:rPr>
              <a:t>45</a:t>
            </a:r>
            <a:endParaRPr sz="1700" baseline="-27777">
              <a:solidFill>
                <a:prstClr val="black"/>
              </a:solidFill>
              <a:latin typeface="IPAPGothic"/>
              <a:cs typeface="IPAPGothic"/>
            </a:endParaRPr>
          </a:p>
        </p:txBody>
      </p:sp>
      <p:sp>
        <p:nvSpPr>
          <p:cNvPr id="3" name="object 3"/>
          <p:cNvSpPr/>
          <p:nvPr/>
        </p:nvSpPr>
        <p:spPr>
          <a:xfrm>
            <a:off x="2104357" y="2287623"/>
            <a:ext cx="523445" cy="555089"/>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4" name="object 4"/>
          <p:cNvSpPr/>
          <p:nvPr/>
        </p:nvSpPr>
        <p:spPr>
          <a:xfrm>
            <a:off x="3863372" y="2287623"/>
            <a:ext cx="523445" cy="555089"/>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5" name="object 5"/>
          <p:cNvSpPr/>
          <p:nvPr/>
        </p:nvSpPr>
        <p:spPr>
          <a:xfrm>
            <a:off x="2104357" y="3951326"/>
            <a:ext cx="523445" cy="555089"/>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6" name="object 6"/>
          <p:cNvSpPr/>
          <p:nvPr/>
        </p:nvSpPr>
        <p:spPr>
          <a:xfrm>
            <a:off x="3863372" y="3951326"/>
            <a:ext cx="523445" cy="555089"/>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7" name="object 7"/>
          <p:cNvSpPr/>
          <p:nvPr/>
        </p:nvSpPr>
        <p:spPr>
          <a:xfrm>
            <a:off x="1070022" y="4762215"/>
            <a:ext cx="523445" cy="555089"/>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8" name="object 8"/>
          <p:cNvSpPr/>
          <p:nvPr/>
        </p:nvSpPr>
        <p:spPr>
          <a:xfrm>
            <a:off x="2275244" y="2842196"/>
            <a:ext cx="181360" cy="1109603"/>
          </a:xfrm>
          <a:custGeom>
            <a:avLst/>
            <a:gdLst/>
            <a:ahLst/>
            <a:cxnLst/>
            <a:rect l="l" t="t" r="r" b="b"/>
            <a:pathLst>
              <a:path w="212089" h="1223645">
                <a:moveTo>
                  <a:pt x="20374" y="1011538"/>
                </a:moveTo>
                <a:lnTo>
                  <a:pt x="11510" y="1014564"/>
                </a:lnTo>
                <a:lnTo>
                  <a:pt x="4514" y="1020785"/>
                </a:lnTo>
                <a:lnTo>
                  <a:pt x="586" y="1028925"/>
                </a:lnTo>
                <a:lnTo>
                  <a:pt x="0" y="1037946"/>
                </a:lnTo>
                <a:lnTo>
                  <a:pt x="3026" y="1046810"/>
                </a:lnTo>
                <a:lnTo>
                  <a:pt x="105934" y="1223238"/>
                </a:lnTo>
                <a:lnTo>
                  <a:pt x="133239" y="1176426"/>
                </a:lnTo>
                <a:lnTo>
                  <a:pt x="82350" y="1176426"/>
                </a:lnTo>
                <a:lnTo>
                  <a:pt x="82350" y="1089195"/>
                </a:lnTo>
                <a:lnTo>
                  <a:pt x="43768" y="1023048"/>
                </a:lnTo>
                <a:lnTo>
                  <a:pt x="37540" y="1016052"/>
                </a:lnTo>
                <a:lnTo>
                  <a:pt x="29396" y="1012124"/>
                </a:lnTo>
                <a:lnTo>
                  <a:pt x="20374" y="1011538"/>
                </a:lnTo>
                <a:close/>
              </a:path>
              <a:path w="212089" h="1223645">
                <a:moveTo>
                  <a:pt x="82350" y="1089195"/>
                </a:moveTo>
                <a:lnTo>
                  <a:pt x="82350" y="1176426"/>
                </a:lnTo>
                <a:lnTo>
                  <a:pt x="129518" y="1176426"/>
                </a:lnTo>
                <a:lnTo>
                  <a:pt x="129518" y="1164551"/>
                </a:lnTo>
                <a:lnTo>
                  <a:pt x="85564" y="1164551"/>
                </a:lnTo>
                <a:lnTo>
                  <a:pt x="105934" y="1129627"/>
                </a:lnTo>
                <a:lnTo>
                  <a:pt x="82350" y="1089195"/>
                </a:lnTo>
                <a:close/>
              </a:path>
              <a:path w="212089" h="1223645">
                <a:moveTo>
                  <a:pt x="191495" y="1011538"/>
                </a:moveTo>
                <a:lnTo>
                  <a:pt x="182473" y="1012124"/>
                </a:lnTo>
                <a:lnTo>
                  <a:pt x="174329" y="1016052"/>
                </a:lnTo>
                <a:lnTo>
                  <a:pt x="168101" y="1023048"/>
                </a:lnTo>
                <a:lnTo>
                  <a:pt x="129518" y="1089195"/>
                </a:lnTo>
                <a:lnTo>
                  <a:pt x="129518" y="1176426"/>
                </a:lnTo>
                <a:lnTo>
                  <a:pt x="133239" y="1176426"/>
                </a:lnTo>
                <a:lnTo>
                  <a:pt x="208842" y="1046810"/>
                </a:lnTo>
                <a:lnTo>
                  <a:pt x="211869" y="1037946"/>
                </a:lnTo>
                <a:lnTo>
                  <a:pt x="211282" y="1028925"/>
                </a:lnTo>
                <a:lnTo>
                  <a:pt x="207355" y="1020785"/>
                </a:lnTo>
                <a:lnTo>
                  <a:pt x="200359" y="1014564"/>
                </a:lnTo>
                <a:lnTo>
                  <a:pt x="191495" y="1011538"/>
                </a:lnTo>
                <a:close/>
              </a:path>
              <a:path w="212089" h="1223645">
                <a:moveTo>
                  <a:pt x="105934" y="1129627"/>
                </a:moveTo>
                <a:lnTo>
                  <a:pt x="85564" y="1164551"/>
                </a:lnTo>
                <a:lnTo>
                  <a:pt x="126305" y="1164551"/>
                </a:lnTo>
                <a:lnTo>
                  <a:pt x="105934" y="1129627"/>
                </a:lnTo>
                <a:close/>
              </a:path>
              <a:path w="212089" h="1223645">
                <a:moveTo>
                  <a:pt x="129518" y="1089195"/>
                </a:moveTo>
                <a:lnTo>
                  <a:pt x="105934" y="1129627"/>
                </a:lnTo>
                <a:lnTo>
                  <a:pt x="126305" y="1164551"/>
                </a:lnTo>
                <a:lnTo>
                  <a:pt x="129518" y="1164551"/>
                </a:lnTo>
                <a:lnTo>
                  <a:pt x="129518" y="1089195"/>
                </a:lnTo>
                <a:close/>
              </a:path>
              <a:path w="212089" h="1223645">
                <a:moveTo>
                  <a:pt x="129518" y="0"/>
                </a:moveTo>
                <a:lnTo>
                  <a:pt x="82350" y="0"/>
                </a:lnTo>
                <a:lnTo>
                  <a:pt x="82350" y="1089195"/>
                </a:lnTo>
                <a:lnTo>
                  <a:pt x="105934" y="1129627"/>
                </a:lnTo>
                <a:lnTo>
                  <a:pt x="129518" y="1089195"/>
                </a:lnTo>
                <a:lnTo>
                  <a:pt x="129518"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9" name="object 9"/>
          <p:cNvSpPr/>
          <p:nvPr/>
        </p:nvSpPr>
        <p:spPr>
          <a:xfrm>
            <a:off x="2537548" y="2744789"/>
            <a:ext cx="1606715" cy="1288106"/>
          </a:xfrm>
          <a:custGeom>
            <a:avLst/>
            <a:gdLst/>
            <a:ahLst/>
            <a:cxnLst/>
            <a:rect l="l" t="t" r="r" b="b"/>
            <a:pathLst>
              <a:path w="1878964" h="1420495">
                <a:moveTo>
                  <a:pt x="1640128" y="1420177"/>
                </a:moveTo>
                <a:lnTo>
                  <a:pt x="1635747" y="1407439"/>
                </a:lnTo>
                <a:lnTo>
                  <a:pt x="1573822" y="1226997"/>
                </a:lnTo>
                <a:lnTo>
                  <a:pt x="1569085" y="1218920"/>
                </a:lnTo>
                <a:lnTo>
                  <a:pt x="1561858" y="1213472"/>
                </a:lnTo>
                <a:lnTo>
                  <a:pt x="1553133" y="1211122"/>
                </a:lnTo>
                <a:lnTo>
                  <a:pt x="1543850" y="1212342"/>
                </a:lnTo>
                <a:lnTo>
                  <a:pt x="1535760" y="1217079"/>
                </a:lnTo>
                <a:lnTo>
                  <a:pt x="1530311" y="1224305"/>
                </a:lnTo>
                <a:lnTo>
                  <a:pt x="1527975" y="1233030"/>
                </a:lnTo>
                <a:lnTo>
                  <a:pt x="1529207" y="1242314"/>
                </a:lnTo>
                <a:lnTo>
                  <a:pt x="1554060" y="1314742"/>
                </a:lnTo>
                <a:lnTo>
                  <a:pt x="30822" y="0"/>
                </a:lnTo>
                <a:lnTo>
                  <a:pt x="0" y="35699"/>
                </a:lnTo>
                <a:lnTo>
                  <a:pt x="1523238" y="1350454"/>
                </a:lnTo>
                <a:lnTo>
                  <a:pt x="1447965" y="1336433"/>
                </a:lnTo>
                <a:lnTo>
                  <a:pt x="1438592" y="1336586"/>
                </a:lnTo>
                <a:lnTo>
                  <a:pt x="1430299" y="1340180"/>
                </a:lnTo>
                <a:lnTo>
                  <a:pt x="1423962" y="1346631"/>
                </a:lnTo>
                <a:lnTo>
                  <a:pt x="1420456" y="1355305"/>
                </a:lnTo>
                <a:lnTo>
                  <a:pt x="1420596" y="1364678"/>
                </a:lnTo>
                <a:lnTo>
                  <a:pt x="1424190" y="1372971"/>
                </a:lnTo>
                <a:lnTo>
                  <a:pt x="1430642" y="1379308"/>
                </a:lnTo>
                <a:lnTo>
                  <a:pt x="1439329" y="1382801"/>
                </a:lnTo>
                <a:lnTo>
                  <a:pt x="1640128" y="1420177"/>
                </a:lnTo>
                <a:close/>
              </a:path>
              <a:path w="1878964" h="1420495">
                <a:moveTo>
                  <a:pt x="1878799" y="292595"/>
                </a:moveTo>
                <a:lnTo>
                  <a:pt x="1875790" y="283730"/>
                </a:lnTo>
                <a:lnTo>
                  <a:pt x="1800174" y="154114"/>
                </a:lnTo>
                <a:lnTo>
                  <a:pt x="1772869" y="107302"/>
                </a:lnTo>
                <a:lnTo>
                  <a:pt x="1669961" y="283730"/>
                </a:lnTo>
                <a:lnTo>
                  <a:pt x="1666925" y="292595"/>
                </a:lnTo>
                <a:lnTo>
                  <a:pt x="1667510" y="301612"/>
                </a:lnTo>
                <a:lnTo>
                  <a:pt x="1671447" y="309753"/>
                </a:lnTo>
                <a:lnTo>
                  <a:pt x="1678444" y="315976"/>
                </a:lnTo>
                <a:lnTo>
                  <a:pt x="1687296" y="319011"/>
                </a:lnTo>
                <a:lnTo>
                  <a:pt x="1696326" y="318427"/>
                </a:lnTo>
                <a:lnTo>
                  <a:pt x="1704467" y="314490"/>
                </a:lnTo>
                <a:lnTo>
                  <a:pt x="1710702" y="307492"/>
                </a:lnTo>
                <a:lnTo>
                  <a:pt x="1749285" y="241350"/>
                </a:lnTo>
                <a:lnTo>
                  <a:pt x="1749285" y="1274953"/>
                </a:lnTo>
                <a:lnTo>
                  <a:pt x="1796453" y="1274953"/>
                </a:lnTo>
                <a:lnTo>
                  <a:pt x="1796453" y="241350"/>
                </a:lnTo>
                <a:lnTo>
                  <a:pt x="1835048" y="307492"/>
                </a:lnTo>
                <a:lnTo>
                  <a:pt x="1841258" y="314490"/>
                </a:lnTo>
                <a:lnTo>
                  <a:pt x="1849399" y="318427"/>
                </a:lnTo>
                <a:lnTo>
                  <a:pt x="1858429" y="319011"/>
                </a:lnTo>
                <a:lnTo>
                  <a:pt x="1867293" y="315976"/>
                </a:lnTo>
                <a:lnTo>
                  <a:pt x="1874278" y="309753"/>
                </a:lnTo>
                <a:lnTo>
                  <a:pt x="1878215" y="301612"/>
                </a:lnTo>
                <a:lnTo>
                  <a:pt x="1878799" y="292595"/>
                </a:lnTo>
                <a:close/>
              </a:path>
            </a:pathLst>
          </a:custGeom>
          <a:solidFill>
            <a:srgbClr val="404040"/>
          </a:solidFill>
        </p:spPr>
        <p:txBody>
          <a:bodyPr wrap="square" lIns="0" tIns="0" rIns="0" bIns="0" rtlCol="0"/>
          <a:lstStyle/>
          <a:p>
            <a:pPr defTabSz="801401"/>
            <a:endParaRPr>
              <a:solidFill>
                <a:prstClr val="black"/>
              </a:solidFill>
            </a:endParaRPr>
          </a:p>
        </p:txBody>
      </p:sp>
      <p:sp>
        <p:nvSpPr>
          <p:cNvPr id="10" name="object 10"/>
          <p:cNvSpPr/>
          <p:nvPr/>
        </p:nvSpPr>
        <p:spPr>
          <a:xfrm>
            <a:off x="1568490" y="4405001"/>
            <a:ext cx="583717" cy="521116"/>
          </a:xfrm>
          <a:custGeom>
            <a:avLst/>
            <a:gdLst/>
            <a:ahLst/>
            <a:cxnLst/>
            <a:rect l="l" t="t" r="r" b="b"/>
            <a:pathLst>
              <a:path w="682625" h="574675">
                <a:moveTo>
                  <a:pt x="610434" y="59920"/>
                </a:moveTo>
                <a:lnTo>
                  <a:pt x="564272" y="67686"/>
                </a:lnTo>
                <a:lnTo>
                  <a:pt x="0" y="537921"/>
                </a:lnTo>
                <a:lnTo>
                  <a:pt x="30200" y="574154"/>
                </a:lnTo>
                <a:lnTo>
                  <a:pt x="594475" y="103917"/>
                </a:lnTo>
                <a:lnTo>
                  <a:pt x="610434" y="59920"/>
                </a:lnTo>
                <a:close/>
              </a:path>
              <a:path w="682625" h="574675">
                <a:moveTo>
                  <a:pt x="678051" y="11836"/>
                </a:moveTo>
                <a:lnTo>
                  <a:pt x="631291" y="11836"/>
                </a:lnTo>
                <a:lnTo>
                  <a:pt x="661492" y="48069"/>
                </a:lnTo>
                <a:lnTo>
                  <a:pt x="594475" y="103917"/>
                </a:lnTo>
                <a:lnTo>
                  <a:pt x="568363" y="175907"/>
                </a:lnTo>
                <a:lnTo>
                  <a:pt x="566972" y="185173"/>
                </a:lnTo>
                <a:lnTo>
                  <a:pt x="569166" y="193943"/>
                </a:lnTo>
                <a:lnTo>
                  <a:pt x="574488" y="201248"/>
                </a:lnTo>
                <a:lnTo>
                  <a:pt x="582485" y="206120"/>
                </a:lnTo>
                <a:lnTo>
                  <a:pt x="591746" y="207511"/>
                </a:lnTo>
                <a:lnTo>
                  <a:pt x="600516" y="205317"/>
                </a:lnTo>
                <a:lnTo>
                  <a:pt x="607824" y="199995"/>
                </a:lnTo>
                <a:lnTo>
                  <a:pt x="612698" y="191998"/>
                </a:lnTo>
                <a:lnTo>
                  <a:pt x="678051" y="11836"/>
                </a:lnTo>
                <a:close/>
              </a:path>
              <a:path w="682625" h="574675">
                <a:moveTo>
                  <a:pt x="639696" y="21920"/>
                </a:moveTo>
                <a:lnTo>
                  <a:pt x="624217" y="21920"/>
                </a:lnTo>
                <a:lnTo>
                  <a:pt x="650303" y="53212"/>
                </a:lnTo>
                <a:lnTo>
                  <a:pt x="610434" y="59920"/>
                </a:lnTo>
                <a:lnTo>
                  <a:pt x="594475" y="103917"/>
                </a:lnTo>
                <a:lnTo>
                  <a:pt x="661492" y="48069"/>
                </a:lnTo>
                <a:lnTo>
                  <a:pt x="639696" y="21920"/>
                </a:lnTo>
                <a:close/>
              </a:path>
              <a:path w="682625" h="574675">
                <a:moveTo>
                  <a:pt x="682345" y="0"/>
                </a:moveTo>
                <a:lnTo>
                  <a:pt x="480936" y="33883"/>
                </a:lnTo>
                <a:lnTo>
                  <a:pt x="461594" y="61048"/>
                </a:lnTo>
                <a:lnTo>
                  <a:pt x="464942" y="69791"/>
                </a:lnTo>
                <a:lnTo>
                  <a:pt x="471166" y="76344"/>
                </a:lnTo>
                <a:lnTo>
                  <a:pt x="479396" y="80085"/>
                </a:lnTo>
                <a:lnTo>
                  <a:pt x="488759" y="80390"/>
                </a:lnTo>
                <a:lnTo>
                  <a:pt x="564272" y="67686"/>
                </a:lnTo>
                <a:lnTo>
                  <a:pt x="631291" y="11836"/>
                </a:lnTo>
                <a:lnTo>
                  <a:pt x="678051" y="11836"/>
                </a:lnTo>
                <a:lnTo>
                  <a:pt x="682345" y="0"/>
                </a:lnTo>
                <a:close/>
              </a:path>
              <a:path w="682625" h="574675">
                <a:moveTo>
                  <a:pt x="631291" y="11836"/>
                </a:moveTo>
                <a:lnTo>
                  <a:pt x="564272" y="67686"/>
                </a:lnTo>
                <a:lnTo>
                  <a:pt x="610434" y="59920"/>
                </a:lnTo>
                <a:lnTo>
                  <a:pt x="624217" y="21920"/>
                </a:lnTo>
                <a:lnTo>
                  <a:pt x="639696" y="21920"/>
                </a:lnTo>
                <a:lnTo>
                  <a:pt x="631291" y="11836"/>
                </a:lnTo>
                <a:close/>
              </a:path>
              <a:path w="682625" h="574675">
                <a:moveTo>
                  <a:pt x="624217" y="21920"/>
                </a:moveTo>
                <a:lnTo>
                  <a:pt x="610434" y="59920"/>
                </a:lnTo>
                <a:lnTo>
                  <a:pt x="650303" y="53212"/>
                </a:lnTo>
                <a:lnTo>
                  <a:pt x="624217" y="21920"/>
                </a:lnTo>
                <a:close/>
              </a:path>
            </a:pathLst>
          </a:custGeom>
          <a:solidFill>
            <a:srgbClr val="404040"/>
          </a:solidFill>
        </p:spPr>
        <p:txBody>
          <a:bodyPr wrap="square" lIns="0" tIns="0" rIns="0" bIns="0" rtlCol="0"/>
          <a:lstStyle/>
          <a:p>
            <a:pPr defTabSz="801401"/>
            <a:endParaRPr>
              <a:solidFill>
                <a:prstClr val="black"/>
              </a:solidFill>
            </a:endParaRPr>
          </a:p>
        </p:txBody>
      </p:sp>
      <p:sp>
        <p:nvSpPr>
          <p:cNvPr id="11" name="object 11"/>
          <p:cNvSpPr/>
          <p:nvPr/>
        </p:nvSpPr>
        <p:spPr>
          <a:xfrm>
            <a:off x="4105577" y="2842195"/>
            <a:ext cx="181360" cy="1058930"/>
          </a:xfrm>
          <a:custGeom>
            <a:avLst/>
            <a:gdLst/>
            <a:ahLst/>
            <a:cxnLst/>
            <a:rect l="l" t="t" r="r" b="b"/>
            <a:pathLst>
              <a:path w="212089" h="1167764">
                <a:moveTo>
                  <a:pt x="20372" y="955937"/>
                </a:moveTo>
                <a:lnTo>
                  <a:pt x="11508" y="958964"/>
                </a:lnTo>
                <a:lnTo>
                  <a:pt x="4518" y="965192"/>
                </a:lnTo>
                <a:lnTo>
                  <a:pt x="589" y="973335"/>
                </a:lnTo>
                <a:lnTo>
                  <a:pt x="0" y="982358"/>
                </a:lnTo>
                <a:lnTo>
                  <a:pt x="3024" y="991222"/>
                </a:lnTo>
                <a:lnTo>
                  <a:pt x="105933" y="1167638"/>
                </a:lnTo>
                <a:lnTo>
                  <a:pt x="133235" y="1120838"/>
                </a:lnTo>
                <a:lnTo>
                  <a:pt x="82349" y="1120838"/>
                </a:lnTo>
                <a:lnTo>
                  <a:pt x="82349" y="1033594"/>
                </a:lnTo>
                <a:lnTo>
                  <a:pt x="43766" y="967447"/>
                </a:lnTo>
                <a:lnTo>
                  <a:pt x="37538" y="960451"/>
                </a:lnTo>
                <a:lnTo>
                  <a:pt x="29394" y="956524"/>
                </a:lnTo>
                <a:lnTo>
                  <a:pt x="20372" y="955937"/>
                </a:lnTo>
                <a:close/>
              </a:path>
              <a:path w="212089" h="1167764">
                <a:moveTo>
                  <a:pt x="82349" y="1033594"/>
                </a:moveTo>
                <a:lnTo>
                  <a:pt x="82349" y="1120838"/>
                </a:lnTo>
                <a:lnTo>
                  <a:pt x="129516" y="1120838"/>
                </a:lnTo>
                <a:lnTo>
                  <a:pt x="129516" y="1108951"/>
                </a:lnTo>
                <a:lnTo>
                  <a:pt x="85562" y="1108951"/>
                </a:lnTo>
                <a:lnTo>
                  <a:pt x="105934" y="1074029"/>
                </a:lnTo>
                <a:lnTo>
                  <a:pt x="82349" y="1033594"/>
                </a:lnTo>
                <a:close/>
              </a:path>
              <a:path w="212089" h="1167764">
                <a:moveTo>
                  <a:pt x="191495" y="955937"/>
                </a:moveTo>
                <a:lnTo>
                  <a:pt x="129523" y="1033594"/>
                </a:lnTo>
                <a:lnTo>
                  <a:pt x="129516" y="1120838"/>
                </a:lnTo>
                <a:lnTo>
                  <a:pt x="133235" y="1120838"/>
                </a:lnTo>
                <a:lnTo>
                  <a:pt x="208853" y="991222"/>
                </a:lnTo>
                <a:lnTo>
                  <a:pt x="211873" y="982358"/>
                </a:lnTo>
                <a:lnTo>
                  <a:pt x="211282" y="973335"/>
                </a:lnTo>
                <a:lnTo>
                  <a:pt x="207353" y="965192"/>
                </a:lnTo>
                <a:lnTo>
                  <a:pt x="200357" y="958964"/>
                </a:lnTo>
                <a:lnTo>
                  <a:pt x="191495" y="955937"/>
                </a:lnTo>
                <a:close/>
              </a:path>
              <a:path w="212089" h="1167764">
                <a:moveTo>
                  <a:pt x="105934" y="1074029"/>
                </a:moveTo>
                <a:lnTo>
                  <a:pt x="85562" y="1108951"/>
                </a:lnTo>
                <a:lnTo>
                  <a:pt x="126303" y="1108951"/>
                </a:lnTo>
                <a:lnTo>
                  <a:pt x="105934" y="1074029"/>
                </a:lnTo>
                <a:close/>
              </a:path>
              <a:path w="212089" h="1167764">
                <a:moveTo>
                  <a:pt x="129516" y="1033606"/>
                </a:moveTo>
                <a:lnTo>
                  <a:pt x="105934" y="1074029"/>
                </a:lnTo>
                <a:lnTo>
                  <a:pt x="126303" y="1108951"/>
                </a:lnTo>
                <a:lnTo>
                  <a:pt x="129516" y="1108951"/>
                </a:lnTo>
                <a:lnTo>
                  <a:pt x="129516" y="1033606"/>
                </a:lnTo>
                <a:close/>
              </a:path>
              <a:path w="212089" h="1167764">
                <a:moveTo>
                  <a:pt x="129516" y="0"/>
                </a:moveTo>
                <a:lnTo>
                  <a:pt x="82349" y="0"/>
                </a:lnTo>
                <a:lnTo>
                  <a:pt x="82355" y="1033606"/>
                </a:lnTo>
                <a:lnTo>
                  <a:pt x="105934" y="1074029"/>
                </a:lnTo>
                <a:lnTo>
                  <a:pt x="129516" y="1033606"/>
                </a:lnTo>
                <a:lnTo>
                  <a:pt x="129516"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12" name="object 12"/>
          <p:cNvSpPr/>
          <p:nvPr/>
        </p:nvSpPr>
        <p:spPr>
          <a:xfrm>
            <a:off x="2627216" y="2468715"/>
            <a:ext cx="1220648" cy="192323"/>
          </a:xfrm>
          <a:custGeom>
            <a:avLst/>
            <a:gdLst/>
            <a:ahLst/>
            <a:cxnLst/>
            <a:rect l="l" t="t" r="r" b="b"/>
            <a:pathLst>
              <a:path w="1427479" h="212089">
                <a:moveTo>
                  <a:pt x="185279" y="0"/>
                </a:moveTo>
                <a:lnTo>
                  <a:pt x="176415" y="3026"/>
                </a:lnTo>
                <a:lnTo>
                  <a:pt x="0" y="105934"/>
                </a:lnTo>
                <a:lnTo>
                  <a:pt x="176415" y="208842"/>
                </a:lnTo>
                <a:lnTo>
                  <a:pt x="185279" y="211869"/>
                </a:lnTo>
                <a:lnTo>
                  <a:pt x="194302" y="211282"/>
                </a:lnTo>
                <a:lnTo>
                  <a:pt x="202445" y="207355"/>
                </a:lnTo>
                <a:lnTo>
                  <a:pt x="208673" y="200359"/>
                </a:lnTo>
                <a:lnTo>
                  <a:pt x="211698" y="191495"/>
                </a:lnTo>
                <a:lnTo>
                  <a:pt x="211107" y="182473"/>
                </a:lnTo>
                <a:lnTo>
                  <a:pt x="207175" y="174329"/>
                </a:lnTo>
                <a:lnTo>
                  <a:pt x="200177" y="168101"/>
                </a:lnTo>
                <a:lnTo>
                  <a:pt x="134036" y="129518"/>
                </a:lnTo>
                <a:lnTo>
                  <a:pt x="46799" y="129518"/>
                </a:lnTo>
                <a:lnTo>
                  <a:pt x="46799" y="82350"/>
                </a:lnTo>
                <a:lnTo>
                  <a:pt x="134036" y="82350"/>
                </a:lnTo>
                <a:lnTo>
                  <a:pt x="200177" y="43768"/>
                </a:lnTo>
                <a:lnTo>
                  <a:pt x="207175" y="37540"/>
                </a:lnTo>
                <a:lnTo>
                  <a:pt x="211107" y="29396"/>
                </a:lnTo>
                <a:lnTo>
                  <a:pt x="211698" y="20374"/>
                </a:lnTo>
                <a:lnTo>
                  <a:pt x="208673" y="11510"/>
                </a:lnTo>
                <a:lnTo>
                  <a:pt x="202445" y="4514"/>
                </a:lnTo>
                <a:lnTo>
                  <a:pt x="194302" y="586"/>
                </a:lnTo>
                <a:lnTo>
                  <a:pt x="185279" y="0"/>
                </a:lnTo>
                <a:close/>
              </a:path>
              <a:path w="1427479" h="212089">
                <a:moveTo>
                  <a:pt x="134036" y="82350"/>
                </a:moveTo>
                <a:lnTo>
                  <a:pt x="46799" y="82350"/>
                </a:lnTo>
                <a:lnTo>
                  <a:pt x="46799" y="129518"/>
                </a:lnTo>
                <a:lnTo>
                  <a:pt x="134036" y="129518"/>
                </a:lnTo>
                <a:lnTo>
                  <a:pt x="128528" y="126305"/>
                </a:lnTo>
                <a:lnTo>
                  <a:pt x="58686" y="126305"/>
                </a:lnTo>
                <a:lnTo>
                  <a:pt x="58686" y="85564"/>
                </a:lnTo>
                <a:lnTo>
                  <a:pt x="128528" y="85564"/>
                </a:lnTo>
                <a:lnTo>
                  <a:pt x="134036" y="82350"/>
                </a:lnTo>
                <a:close/>
              </a:path>
              <a:path w="1427479" h="212089">
                <a:moveTo>
                  <a:pt x="1427149" y="82350"/>
                </a:moveTo>
                <a:lnTo>
                  <a:pt x="134036" y="82350"/>
                </a:lnTo>
                <a:lnTo>
                  <a:pt x="93607" y="105934"/>
                </a:lnTo>
                <a:lnTo>
                  <a:pt x="134036" y="129518"/>
                </a:lnTo>
                <a:lnTo>
                  <a:pt x="1427149" y="129518"/>
                </a:lnTo>
                <a:lnTo>
                  <a:pt x="1427149" y="82350"/>
                </a:lnTo>
                <a:close/>
              </a:path>
              <a:path w="1427479" h="212089">
                <a:moveTo>
                  <a:pt x="58686" y="85564"/>
                </a:moveTo>
                <a:lnTo>
                  <a:pt x="58686" y="126305"/>
                </a:lnTo>
                <a:lnTo>
                  <a:pt x="93607" y="105934"/>
                </a:lnTo>
                <a:lnTo>
                  <a:pt x="58686" y="85564"/>
                </a:lnTo>
                <a:close/>
              </a:path>
              <a:path w="1427479" h="212089">
                <a:moveTo>
                  <a:pt x="93607" y="105934"/>
                </a:moveTo>
                <a:lnTo>
                  <a:pt x="58686" y="126305"/>
                </a:lnTo>
                <a:lnTo>
                  <a:pt x="128528" y="126305"/>
                </a:lnTo>
                <a:lnTo>
                  <a:pt x="93607" y="105934"/>
                </a:lnTo>
                <a:close/>
              </a:path>
              <a:path w="1427479" h="212089">
                <a:moveTo>
                  <a:pt x="128528" y="85564"/>
                </a:moveTo>
                <a:lnTo>
                  <a:pt x="58686" y="85564"/>
                </a:lnTo>
                <a:lnTo>
                  <a:pt x="93607" y="105934"/>
                </a:lnTo>
                <a:lnTo>
                  <a:pt x="128528" y="85564"/>
                </a:lnTo>
                <a:close/>
              </a:path>
            </a:pathLst>
          </a:custGeom>
          <a:solidFill>
            <a:srgbClr val="404040"/>
          </a:solidFill>
        </p:spPr>
        <p:txBody>
          <a:bodyPr wrap="square" lIns="0" tIns="0" rIns="0" bIns="0" rtlCol="0"/>
          <a:lstStyle/>
          <a:p>
            <a:pPr defTabSz="801401"/>
            <a:endParaRPr>
              <a:solidFill>
                <a:prstClr val="black"/>
              </a:solidFill>
            </a:endParaRPr>
          </a:p>
        </p:txBody>
      </p:sp>
      <p:sp>
        <p:nvSpPr>
          <p:cNvPr id="13" name="object 13"/>
          <p:cNvSpPr/>
          <p:nvPr/>
        </p:nvSpPr>
        <p:spPr>
          <a:xfrm>
            <a:off x="1420285" y="2753230"/>
            <a:ext cx="779738" cy="2009607"/>
          </a:xfrm>
          <a:custGeom>
            <a:avLst/>
            <a:gdLst/>
            <a:ahLst/>
            <a:cxnLst/>
            <a:rect l="l" t="t" r="r" b="b"/>
            <a:pathLst>
              <a:path w="911860" h="2216150">
                <a:moveTo>
                  <a:pt x="19596" y="1986864"/>
                </a:moveTo>
                <a:lnTo>
                  <a:pt x="10820" y="1990136"/>
                </a:lnTo>
                <a:lnTo>
                  <a:pt x="4211" y="1996305"/>
                </a:lnTo>
                <a:lnTo>
                  <a:pt x="395" y="2004500"/>
                </a:lnTo>
                <a:lnTo>
                  <a:pt x="0" y="2013851"/>
                </a:lnTo>
                <a:lnTo>
                  <a:pt x="32042" y="2215565"/>
                </a:lnTo>
                <a:lnTo>
                  <a:pt x="76126" y="2180488"/>
                </a:lnTo>
                <a:lnTo>
                  <a:pt x="70967" y="2180488"/>
                </a:lnTo>
                <a:lnTo>
                  <a:pt x="27000" y="2163406"/>
                </a:lnTo>
                <a:lnTo>
                  <a:pt x="58594" y="2082091"/>
                </a:lnTo>
                <a:lnTo>
                  <a:pt x="46583" y="2006460"/>
                </a:lnTo>
                <a:lnTo>
                  <a:pt x="43313" y="1997683"/>
                </a:lnTo>
                <a:lnTo>
                  <a:pt x="37147" y="1991071"/>
                </a:lnTo>
                <a:lnTo>
                  <a:pt x="28952" y="1987254"/>
                </a:lnTo>
                <a:lnTo>
                  <a:pt x="19596" y="1986864"/>
                </a:lnTo>
                <a:close/>
              </a:path>
              <a:path w="911860" h="2216150">
                <a:moveTo>
                  <a:pt x="58594" y="2082091"/>
                </a:moveTo>
                <a:lnTo>
                  <a:pt x="27000" y="2163406"/>
                </a:lnTo>
                <a:lnTo>
                  <a:pt x="70967" y="2180488"/>
                </a:lnTo>
                <a:lnTo>
                  <a:pt x="75724" y="2168245"/>
                </a:lnTo>
                <a:lnTo>
                  <a:pt x="72275" y="2168245"/>
                </a:lnTo>
                <a:lnTo>
                  <a:pt x="34302" y="2153488"/>
                </a:lnTo>
                <a:lnTo>
                  <a:pt x="65935" y="2128318"/>
                </a:lnTo>
                <a:lnTo>
                  <a:pt x="58594" y="2082091"/>
                </a:lnTo>
                <a:close/>
              </a:path>
              <a:path w="911860" h="2216150">
                <a:moveTo>
                  <a:pt x="179838" y="2046512"/>
                </a:moveTo>
                <a:lnTo>
                  <a:pt x="170824" y="2047226"/>
                </a:lnTo>
                <a:lnTo>
                  <a:pt x="162483" y="2051494"/>
                </a:lnTo>
                <a:lnTo>
                  <a:pt x="102560" y="2099175"/>
                </a:lnTo>
                <a:lnTo>
                  <a:pt x="70967" y="2180488"/>
                </a:lnTo>
                <a:lnTo>
                  <a:pt x="76126" y="2180488"/>
                </a:lnTo>
                <a:lnTo>
                  <a:pt x="191858" y="2088400"/>
                </a:lnTo>
                <a:lnTo>
                  <a:pt x="197884" y="2081232"/>
                </a:lnTo>
                <a:lnTo>
                  <a:pt x="200602" y="2072609"/>
                </a:lnTo>
                <a:lnTo>
                  <a:pt x="199892" y="2063599"/>
                </a:lnTo>
                <a:lnTo>
                  <a:pt x="195630" y="2055266"/>
                </a:lnTo>
                <a:lnTo>
                  <a:pt x="188462" y="2049233"/>
                </a:lnTo>
                <a:lnTo>
                  <a:pt x="179838" y="2046512"/>
                </a:lnTo>
                <a:close/>
              </a:path>
              <a:path w="911860" h="2216150">
                <a:moveTo>
                  <a:pt x="65935" y="2128318"/>
                </a:moveTo>
                <a:lnTo>
                  <a:pt x="34302" y="2153488"/>
                </a:lnTo>
                <a:lnTo>
                  <a:pt x="72275" y="2168245"/>
                </a:lnTo>
                <a:lnTo>
                  <a:pt x="65935" y="2128318"/>
                </a:lnTo>
                <a:close/>
              </a:path>
              <a:path w="911860" h="2216150">
                <a:moveTo>
                  <a:pt x="102560" y="2099175"/>
                </a:moveTo>
                <a:lnTo>
                  <a:pt x="65935" y="2128318"/>
                </a:lnTo>
                <a:lnTo>
                  <a:pt x="72275" y="2168245"/>
                </a:lnTo>
                <a:lnTo>
                  <a:pt x="75724" y="2168245"/>
                </a:lnTo>
                <a:lnTo>
                  <a:pt x="102560" y="2099175"/>
                </a:lnTo>
                <a:close/>
              </a:path>
              <a:path w="911860" h="2216150">
                <a:moveTo>
                  <a:pt x="867562" y="0"/>
                </a:moveTo>
                <a:lnTo>
                  <a:pt x="58594" y="2082091"/>
                </a:lnTo>
                <a:lnTo>
                  <a:pt x="65935" y="2128318"/>
                </a:lnTo>
                <a:lnTo>
                  <a:pt x="102560" y="2099175"/>
                </a:lnTo>
                <a:lnTo>
                  <a:pt x="911529" y="17081"/>
                </a:lnTo>
                <a:lnTo>
                  <a:pt x="867562" y="0"/>
                </a:lnTo>
                <a:close/>
              </a:path>
            </a:pathLst>
          </a:custGeom>
          <a:solidFill>
            <a:srgbClr val="404040"/>
          </a:solidFill>
        </p:spPr>
        <p:txBody>
          <a:bodyPr wrap="square" lIns="0" tIns="0" rIns="0" bIns="0" rtlCol="0"/>
          <a:lstStyle/>
          <a:p>
            <a:pPr defTabSz="801401"/>
            <a:endParaRPr>
              <a:solidFill>
                <a:prstClr val="black"/>
              </a:solidFill>
            </a:endParaRPr>
          </a:p>
        </p:txBody>
      </p:sp>
      <p:grpSp>
        <p:nvGrpSpPr>
          <p:cNvPr id="14" name="object 14"/>
          <p:cNvGrpSpPr/>
          <p:nvPr/>
        </p:nvGrpSpPr>
        <p:grpSpPr>
          <a:xfrm>
            <a:off x="2557973" y="4422553"/>
            <a:ext cx="1318387" cy="911521"/>
            <a:chOff x="2991408" y="4877092"/>
            <a:chExt cx="1541780" cy="1005205"/>
          </a:xfrm>
        </p:grpSpPr>
        <p:sp>
          <p:nvSpPr>
            <p:cNvPr id="15" name="object 15"/>
            <p:cNvSpPr/>
            <p:nvPr/>
          </p:nvSpPr>
          <p:spPr>
            <a:xfrm>
              <a:off x="3562591" y="5248668"/>
              <a:ext cx="612140" cy="612140"/>
            </a:xfrm>
            <a:custGeom>
              <a:avLst/>
              <a:gdLst/>
              <a:ahLst/>
              <a:cxnLst/>
              <a:rect l="l" t="t" r="r" b="b"/>
              <a:pathLst>
                <a:path w="612139"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0070C0"/>
              </a:solidFill>
            </a:ln>
          </p:spPr>
          <p:txBody>
            <a:bodyPr wrap="square" lIns="0" tIns="0" rIns="0" bIns="0" rtlCol="0"/>
            <a:lstStyle/>
            <a:p>
              <a:pPr defTabSz="801401"/>
              <a:endParaRPr>
                <a:solidFill>
                  <a:prstClr val="black"/>
                </a:solidFill>
              </a:endParaRPr>
            </a:p>
          </p:txBody>
        </p:sp>
        <p:sp>
          <p:nvSpPr>
            <p:cNvPr id="16" name="object 16"/>
            <p:cNvSpPr/>
            <p:nvPr/>
          </p:nvSpPr>
          <p:spPr>
            <a:xfrm>
              <a:off x="2991409" y="4877092"/>
              <a:ext cx="1541780" cy="481330"/>
            </a:xfrm>
            <a:custGeom>
              <a:avLst/>
              <a:gdLst/>
              <a:ahLst/>
              <a:cxnLst/>
              <a:rect l="l" t="t" r="r" b="b"/>
              <a:pathLst>
                <a:path w="1541779" h="481329">
                  <a:moveTo>
                    <a:pt x="673125" y="441071"/>
                  </a:moveTo>
                  <a:lnTo>
                    <a:pt x="126453" y="103847"/>
                  </a:lnTo>
                  <a:lnTo>
                    <a:pt x="203022" y="105727"/>
                  </a:lnTo>
                  <a:lnTo>
                    <a:pt x="212242" y="104101"/>
                  </a:lnTo>
                  <a:lnTo>
                    <a:pt x="219862" y="99237"/>
                  </a:lnTo>
                  <a:lnTo>
                    <a:pt x="225094" y="91871"/>
                  </a:lnTo>
                  <a:lnTo>
                    <a:pt x="227177" y="82727"/>
                  </a:lnTo>
                  <a:lnTo>
                    <a:pt x="225539" y="73520"/>
                  </a:lnTo>
                  <a:lnTo>
                    <a:pt x="220675" y="65900"/>
                  </a:lnTo>
                  <a:lnTo>
                    <a:pt x="213309" y="60667"/>
                  </a:lnTo>
                  <a:lnTo>
                    <a:pt x="204177" y="58572"/>
                  </a:lnTo>
                  <a:lnTo>
                    <a:pt x="182511" y="58039"/>
                  </a:lnTo>
                  <a:lnTo>
                    <a:pt x="0" y="53543"/>
                  </a:lnTo>
                  <a:lnTo>
                    <a:pt x="96126" y="233743"/>
                  </a:lnTo>
                  <a:lnTo>
                    <a:pt x="102069" y="240982"/>
                  </a:lnTo>
                  <a:lnTo>
                    <a:pt x="110058" y="245211"/>
                  </a:lnTo>
                  <a:lnTo>
                    <a:pt x="119049" y="246151"/>
                  </a:lnTo>
                  <a:lnTo>
                    <a:pt x="128028" y="243459"/>
                  </a:lnTo>
                  <a:lnTo>
                    <a:pt x="135255" y="237502"/>
                  </a:lnTo>
                  <a:lnTo>
                    <a:pt x="139484" y="229527"/>
                  </a:lnTo>
                  <a:lnTo>
                    <a:pt x="140411" y="220535"/>
                  </a:lnTo>
                  <a:lnTo>
                    <a:pt x="137731" y="211556"/>
                  </a:lnTo>
                  <a:lnTo>
                    <a:pt x="101676" y="143979"/>
                  </a:lnTo>
                  <a:lnTo>
                    <a:pt x="648373" y="481215"/>
                  </a:lnTo>
                  <a:lnTo>
                    <a:pt x="673125" y="441071"/>
                  </a:lnTo>
                  <a:close/>
                </a:path>
                <a:path w="1541779" h="481329">
                  <a:moveTo>
                    <a:pt x="1541576" y="32842"/>
                  </a:moveTo>
                  <a:lnTo>
                    <a:pt x="1507718" y="0"/>
                  </a:lnTo>
                  <a:lnTo>
                    <a:pt x="1169517" y="348602"/>
                  </a:lnTo>
                  <a:lnTo>
                    <a:pt x="1187881" y="274256"/>
                  </a:lnTo>
                  <a:lnTo>
                    <a:pt x="1161288" y="245313"/>
                  </a:lnTo>
                  <a:lnTo>
                    <a:pt x="1152791" y="248412"/>
                  </a:lnTo>
                  <a:lnTo>
                    <a:pt x="1146086" y="254482"/>
                  </a:lnTo>
                  <a:lnTo>
                    <a:pt x="1142098" y="262940"/>
                  </a:lnTo>
                  <a:lnTo>
                    <a:pt x="1093114" y="461225"/>
                  </a:lnTo>
                  <a:lnTo>
                    <a:pt x="1154557" y="444055"/>
                  </a:lnTo>
                  <a:lnTo>
                    <a:pt x="1289824" y="406260"/>
                  </a:lnTo>
                  <a:lnTo>
                    <a:pt x="1298168" y="402005"/>
                  </a:lnTo>
                  <a:lnTo>
                    <a:pt x="1304023" y="395122"/>
                  </a:lnTo>
                  <a:lnTo>
                    <a:pt x="1306868" y="386549"/>
                  </a:lnTo>
                  <a:lnTo>
                    <a:pt x="1306195" y="377202"/>
                  </a:lnTo>
                  <a:lnTo>
                    <a:pt x="1301927" y="368858"/>
                  </a:lnTo>
                  <a:lnTo>
                    <a:pt x="1295044" y="363004"/>
                  </a:lnTo>
                  <a:lnTo>
                    <a:pt x="1286459" y="360159"/>
                  </a:lnTo>
                  <a:lnTo>
                    <a:pt x="1277124" y="360832"/>
                  </a:lnTo>
                  <a:lnTo>
                    <a:pt x="1203375" y="381444"/>
                  </a:lnTo>
                  <a:lnTo>
                    <a:pt x="1541576" y="32842"/>
                  </a:lnTo>
                  <a:close/>
                </a:path>
              </a:pathLst>
            </a:custGeom>
            <a:solidFill>
              <a:srgbClr val="404040"/>
            </a:solidFill>
          </p:spPr>
          <p:txBody>
            <a:bodyPr wrap="square" lIns="0" tIns="0" rIns="0" bIns="0" rtlCol="0"/>
            <a:lstStyle/>
            <a:p>
              <a:pPr defTabSz="801401"/>
              <a:endParaRPr>
                <a:solidFill>
                  <a:prstClr val="black"/>
                </a:solidFill>
              </a:endParaRPr>
            </a:p>
          </p:txBody>
        </p:sp>
      </p:grpSp>
      <p:sp>
        <p:nvSpPr>
          <p:cNvPr id="17" name="object 17"/>
          <p:cNvSpPr/>
          <p:nvPr/>
        </p:nvSpPr>
        <p:spPr>
          <a:xfrm>
            <a:off x="2627216" y="4049647"/>
            <a:ext cx="1220648" cy="192323"/>
          </a:xfrm>
          <a:custGeom>
            <a:avLst/>
            <a:gdLst/>
            <a:ahLst/>
            <a:cxnLst/>
            <a:rect l="l" t="t" r="r" b="b"/>
            <a:pathLst>
              <a:path w="1427479" h="212089">
                <a:moveTo>
                  <a:pt x="185279" y="0"/>
                </a:moveTo>
                <a:lnTo>
                  <a:pt x="176415" y="3026"/>
                </a:lnTo>
                <a:lnTo>
                  <a:pt x="0" y="105934"/>
                </a:lnTo>
                <a:lnTo>
                  <a:pt x="176415" y="208842"/>
                </a:lnTo>
                <a:lnTo>
                  <a:pt x="185279" y="211869"/>
                </a:lnTo>
                <a:lnTo>
                  <a:pt x="194302" y="211282"/>
                </a:lnTo>
                <a:lnTo>
                  <a:pt x="202445" y="207355"/>
                </a:lnTo>
                <a:lnTo>
                  <a:pt x="208673" y="200359"/>
                </a:lnTo>
                <a:lnTo>
                  <a:pt x="211698" y="191495"/>
                </a:lnTo>
                <a:lnTo>
                  <a:pt x="211107" y="182473"/>
                </a:lnTo>
                <a:lnTo>
                  <a:pt x="207175" y="174329"/>
                </a:lnTo>
                <a:lnTo>
                  <a:pt x="200177" y="168101"/>
                </a:lnTo>
                <a:lnTo>
                  <a:pt x="134036" y="129518"/>
                </a:lnTo>
                <a:lnTo>
                  <a:pt x="46799" y="129518"/>
                </a:lnTo>
                <a:lnTo>
                  <a:pt x="46799" y="82350"/>
                </a:lnTo>
                <a:lnTo>
                  <a:pt x="134036" y="82350"/>
                </a:lnTo>
                <a:lnTo>
                  <a:pt x="200177" y="43768"/>
                </a:lnTo>
                <a:lnTo>
                  <a:pt x="207175" y="37540"/>
                </a:lnTo>
                <a:lnTo>
                  <a:pt x="211107" y="29396"/>
                </a:lnTo>
                <a:lnTo>
                  <a:pt x="211698" y="20374"/>
                </a:lnTo>
                <a:lnTo>
                  <a:pt x="208673" y="11510"/>
                </a:lnTo>
                <a:lnTo>
                  <a:pt x="202445" y="4514"/>
                </a:lnTo>
                <a:lnTo>
                  <a:pt x="194302" y="586"/>
                </a:lnTo>
                <a:lnTo>
                  <a:pt x="185279" y="0"/>
                </a:lnTo>
                <a:close/>
              </a:path>
              <a:path w="1427479" h="212089">
                <a:moveTo>
                  <a:pt x="134036" y="82350"/>
                </a:moveTo>
                <a:lnTo>
                  <a:pt x="46799" y="82350"/>
                </a:lnTo>
                <a:lnTo>
                  <a:pt x="46799" y="129518"/>
                </a:lnTo>
                <a:lnTo>
                  <a:pt x="134036" y="129518"/>
                </a:lnTo>
                <a:lnTo>
                  <a:pt x="128528" y="126305"/>
                </a:lnTo>
                <a:lnTo>
                  <a:pt x="58686" y="126305"/>
                </a:lnTo>
                <a:lnTo>
                  <a:pt x="58686" y="85564"/>
                </a:lnTo>
                <a:lnTo>
                  <a:pt x="128528" y="85564"/>
                </a:lnTo>
                <a:lnTo>
                  <a:pt x="134036" y="82350"/>
                </a:lnTo>
                <a:close/>
              </a:path>
              <a:path w="1427479" h="212089">
                <a:moveTo>
                  <a:pt x="1427149" y="82350"/>
                </a:moveTo>
                <a:lnTo>
                  <a:pt x="134036" y="82350"/>
                </a:lnTo>
                <a:lnTo>
                  <a:pt x="93607" y="105934"/>
                </a:lnTo>
                <a:lnTo>
                  <a:pt x="134036" y="129518"/>
                </a:lnTo>
                <a:lnTo>
                  <a:pt x="1427149" y="129518"/>
                </a:lnTo>
                <a:lnTo>
                  <a:pt x="1427149" y="82350"/>
                </a:lnTo>
                <a:close/>
              </a:path>
              <a:path w="1427479" h="212089">
                <a:moveTo>
                  <a:pt x="58686" y="85564"/>
                </a:moveTo>
                <a:lnTo>
                  <a:pt x="58686" y="126305"/>
                </a:lnTo>
                <a:lnTo>
                  <a:pt x="93607" y="105934"/>
                </a:lnTo>
                <a:lnTo>
                  <a:pt x="58686" y="85564"/>
                </a:lnTo>
                <a:close/>
              </a:path>
              <a:path w="1427479" h="212089">
                <a:moveTo>
                  <a:pt x="93607" y="105934"/>
                </a:moveTo>
                <a:lnTo>
                  <a:pt x="58686" y="126305"/>
                </a:lnTo>
                <a:lnTo>
                  <a:pt x="128528" y="126305"/>
                </a:lnTo>
                <a:lnTo>
                  <a:pt x="93607" y="105934"/>
                </a:lnTo>
                <a:close/>
              </a:path>
              <a:path w="1427479" h="212089">
                <a:moveTo>
                  <a:pt x="128528" y="85564"/>
                </a:moveTo>
                <a:lnTo>
                  <a:pt x="58686" y="85564"/>
                </a:lnTo>
                <a:lnTo>
                  <a:pt x="93607" y="105934"/>
                </a:lnTo>
                <a:lnTo>
                  <a:pt x="128528" y="85564"/>
                </a:lnTo>
                <a:close/>
              </a:path>
            </a:pathLst>
          </a:custGeom>
          <a:solidFill>
            <a:srgbClr val="404040"/>
          </a:solidFill>
        </p:spPr>
        <p:txBody>
          <a:bodyPr wrap="square" lIns="0" tIns="0" rIns="0" bIns="0" rtlCol="0"/>
          <a:lstStyle/>
          <a:p>
            <a:pPr defTabSz="801401"/>
            <a:endParaRPr>
              <a:solidFill>
                <a:prstClr val="black"/>
              </a:solidFill>
            </a:endParaRPr>
          </a:p>
        </p:txBody>
      </p:sp>
      <p:grpSp>
        <p:nvGrpSpPr>
          <p:cNvPr id="18" name="object 18"/>
          <p:cNvGrpSpPr/>
          <p:nvPr/>
        </p:nvGrpSpPr>
        <p:grpSpPr>
          <a:xfrm>
            <a:off x="839192" y="2267640"/>
            <a:ext cx="1274947" cy="594821"/>
            <a:chOff x="981387" y="2500702"/>
            <a:chExt cx="1490980" cy="655955"/>
          </a:xfrm>
        </p:grpSpPr>
        <p:sp>
          <p:nvSpPr>
            <p:cNvPr id="19" name="object 19"/>
            <p:cNvSpPr/>
            <p:nvPr/>
          </p:nvSpPr>
          <p:spPr>
            <a:xfrm>
              <a:off x="1003286" y="2522601"/>
              <a:ext cx="612140" cy="612140"/>
            </a:xfrm>
            <a:custGeom>
              <a:avLst/>
              <a:gdLst/>
              <a:ahLst/>
              <a:cxnLst/>
              <a:rect l="l" t="t" r="r" b="b"/>
              <a:pathLst>
                <a:path w="612140" h="612139">
                  <a:moveTo>
                    <a:pt x="0" y="305781"/>
                  </a:moveTo>
                  <a:lnTo>
                    <a:pt x="4002" y="256182"/>
                  </a:lnTo>
                  <a:lnTo>
                    <a:pt x="15588" y="209130"/>
                  </a:lnTo>
                  <a:lnTo>
                    <a:pt x="34130" y="165257"/>
                  </a:lnTo>
                  <a:lnTo>
                    <a:pt x="58997" y="125190"/>
                  </a:lnTo>
                  <a:lnTo>
                    <a:pt x="89561" y="89561"/>
                  </a:lnTo>
                  <a:lnTo>
                    <a:pt x="125190" y="58997"/>
                  </a:lnTo>
                  <a:lnTo>
                    <a:pt x="165257" y="34130"/>
                  </a:lnTo>
                  <a:lnTo>
                    <a:pt x="209130" y="15588"/>
                  </a:lnTo>
                  <a:lnTo>
                    <a:pt x="256182" y="4002"/>
                  </a:lnTo>
                  <a:lnTo>
                    <a:pt x="305781" y="0"/>
                  </a:lnTo>
                  <a:lnTo>
                    <a:pt x="355380" y="4002"/>
                  </a:lnTo>
                  <a:lnTo>
                    <a:pt x="402432" y="15588"/>
                  </a:lnTo>
                  <a:lnTo>
                    <a:pt x="446305" y="34130"/>
                  </a:lnTo>
                  <a:lnTo>
                    <a:pt x="486372" y="58997"/>
                  </a:lnTo>
                  <a:lnTo>
                    <a:pt x="522001" y="89561"/>
                  </a:lnTo>
                  <a:lnTo>
                    <a:pt x="552564" y="125190"/>
                  </a:lnTo>
                  <a:lnTo>
                    <a:pt x="577432" y="165257"/>
                  </a:lnTo>
                  <a:lnTo>
                    <a:pt x="595974" y="209130"/>
                  </a:lnTo>
                  <a:lnTo>
                    <a:pt x="607561" y="256182"/>
                  </a:lnTo>
                  <a:lnTo>
                    <a:pt x="611563" y="305781"/>
                  </a:lnTo>
                  <a:lnTo>
                    <a:pt x="607561" y="355380"/>
                  </a:lnTo>
                  <a:lnTo>
                    <a:pt x="595974" y="402432"/>
                  </a:lnTo>
                  <a:lnTo>
                    <a:pt x="577432" y="446305"/>
                  </a:lnTo>
                  <a:lnTo>
                    <a:pt x="552564" y="486372"/>
                  </a:lnTo>
                  <a:lnTo>
                    <a:pt x="522001" y="522001"/>
                  </a:lnTo>
                  <a:lnTo>
                    <a:pt x="486372" y="552564"/>
                  </a:lnTo>
                  <a:lnTo>
                    <a:pt x="446305" y="577432"/>
                  </a:lnTo>
                  <a:lnTo>
                    <a:pt x="402432" y="595974"/>
                  </a:lnTo>
                  <a:lnTo>
                    <a:pt x="355380" y="607561"/>
                  </a:lnTo>
                  <a:lnTo>
                    <a:pt x="305781" y="611563"/>
                  </a:lnTo>
                  <a:lnTo>
                    <a:pt x="256182" y="607561"/>
                  </a:lnTo>
                  <a:lnTo>
                    <a:pt x="209130" y="595974"/>
                  </a:lnTo>
                  <a:lnTo>
                    <a:pt x="165257" y="577432"/>
                  </a:lnTo>
                  <a:lnTo>
                    <a:pt x="125190" y="552564"/>
                  </a:lnTo>
                  <a:lnTo>
                    <a:pt x="89561" y="522001"/>
                  </a:lnTo>
                  <a:lnTo>
                    <a:pt x="58997" y="486372"/>
                  </a:lnTo>
                  <a:lnTo>
                    <a:pt x="34130" y="446305"/>
                  </a:lnTo>
                  <a:lnTo>
                    <a:pt x="15588" y="402432"/>
                  </a:lnTo>
                  <a:lnTo>
                    <a:pt x="4002" y="355380"/>
                  </a:lnTo>
                  <a:lnTo>
                    <a:pt x="0" y="305781"/>
                  </a:lnTo>
                  <a:close/>
                </a:path>
              </a:pathLst>
            </a:custGeom>
            <a:ln w="43797">
              <a:solidFill>
                <a:srgbClr val="BA1C47"/>
              </a:solidFill>
            </a:ln>
          </p:spPr>
          <p:txBody>
            <a:bodyPr wrap="square" lIns="0" tIns="0" rIns="0" bIns="0" rtlCol="0"/>
            <a:lstStyle/>
            <a:p>
              <a:pPr defTabSz="801401"/>
              <a:endParaRPr>
                <a:solidFill>
                  <a:prstClr val="black"/>
                </a:solidFill>
              </a:endParaRPr>
            </a:p>
          </p:txBody>
        </p:sp>
        <p:sp>
          <p:nvSpPr>
            <p:cNvPr id="20" name="object 20"/>
            <p:cNvSpPr/>
            <p:nvPr/>
          </p:nvSpPr>
          <p:spPr>
            <a:xfrm>
              <a:off x="1614741" y="2646032"/>
              <a:ext cx="857250" cy="375285"/>
            </a:xfrm>
            <a:custGeom>
              <a:avLst/>
              <a:gdLst/>
              <a:ahLst/>
              <a:cxnLst/>
              <a:rect l="l" t="t" r="r" b="b"/>
              <a:pathLst>
                <a:path w="857250" h="375285">
                  <a:moveTo>
                    <a:pt x="846188" y="82346"/>
                  </a:moveTo>
                  <a:lnTo>
                    <a:pt x="134023" y="82359"/>
                  </a:lnTo>
                  <a:lnTo>
                    <a:pt x="200190" y="43764"/>
                  </a:lnTo>
                  <a:lnTo>
                    <a:pt x="207175" y="37541"/>
                  </a:lnTo>
                  <a:lnTo>
                    <a:pt x="211099" y="29400"/>
                  </a:lnTo>
                  <a:lnTo>
                    <a:pt x="211696" y="20383"/>
                  </a:lnTo>
                  <a:lnTo>
                    <a:pt x="208673" y="11518"/>
                  </a:lnTo>
                  <a:lnTo>
                    <a:pt x="202438" y="4521"/>
                  </a:lnTo>
                  <a:lnTo>
                    <a:pt x="194297" y="596"/>
                  </a:lnTo>
                  <a:lnTo>
                    <a:pt x="185267" y="0"/>
                  </a:lnTo>
                  <a:lnTo>
                    <a:pt x="176415" y="3022"/>
                  </a:lnTo>
                  <a:lnTo>
                    <a:pt x="0" y="105943"/>
                  </a:lnTo>
                  <a:lnTo>
                    <a:pt x="176415" y="208851"/>
                  </a:lnTo>
                  <a:lnTo>
                    <a:pt x="185267" y="211886"/>
                  </a:lnTo>
                  <a:lnTo>
                    <a:pt x="194297" y="211289"/>
                  </a:lnTo>
                  <a:lnTo>
                    <a:pt x="202438" y="207365"/>
                  </a:lnTo>
                  <a:lnTo>
                    <a:pt x="208673" y="200355"/>
                  </a:lnTo>
                  <a:lnTo>
                    <a:pt x="211696" y="191503"/>
                  </a:lnTo>
                  <a:lnTo>
                    <a:pt x="211099" y="182486"/>
                  </a:lnTo>
                  <a:lnTo>
                    <a:pt x="207175" y="174345"/>
                  </a:lnTo>
                  <a:lnTo>
                    <a:pt x="200190" y="168109"/>
                  </a:lnTo>
                  <a:lnTo>
                    <a:pt x="134010" y="129514"/>
                  </a:lnTo>
                  <a:lnTo>
                    <a:pt x="846188" y="129514"/>
                  </a:lnTo>
                  <a:lnTo>
                    <a:pt x="846188" y="82346"/>
                  </a:lnTo>
                  <a:close/>
                </a:path>
                <a:path w="857250" h="375285">
                  <a:moveTo>
                    <a:pt x="857199" y="269227"/>
                  </a:moveTo>
                  <a:lnTo>
                    <a:pt x="680796" y="166281"/>
                  </a:lnTo>
                  <a:lnTo>
                    <a:pt x="671931" y="163258"/>
                  </a:lnTo>
                  <a:lnTo>
                    <a:pt x="662901" y="163842"/>
                  </a:lnTo>
                  <a:lnTo>
                    <a:pt x="654761" y="167779"/>
                  </a:lnTo>
                  <a:lnTo>
                    <a:pt x="648538" y="174764"/>
                  </a:lnTo>
                  <a:lnTo>
                    <a:pt x="645502" y="183629"/>
                  </a:lnTo>
                  <a:lnTo>
                    <a:pt x="646087" y="192659"/>
                  </a:lnTo>
                  <a:lnTo>
                    <a:pt x="650024" y="200799"/>
                  </a:lnTo>
                  <a:lnTo>
                    <a:pt x="657021" y="207022"/>
                  </a:lnTo>
                  <a:lnTo>
                    <a:pt x="723150" y="245618"/>
                  </a:lnTo>
                  <a:lnTo>
                    <a:pt x="11010" y="245491"/>
                  </a:lnTo>
                  <a:lnTo>
                    <a:pt x="10998" y="292658"/>
                  </a:lnTo>
                  <a:lnTo>
                    <a:pt x="723150" y="292785"/>
                  </a:lnTo>
                  <a:lnTo>
                    <a:pt x="810387" y="292798"/>
                  </a:lnTo>
                  <a:lnTo>
                    <a:pt x="723125" y="292798"/>
                  </a:lnTo>
                  <a:lnTo>
                    <a:pt x="656996" y="331355"/>
                  </a:lnTo>
                  <a:lnTo>
                    <a:pt x="649998" y="337591"/>
                  </a:lnTo>
                  <a:lnTo>
                    <a:pt x="646061" y="345732"/>
                  </a:lnTo>
                  <a:lnTo>
                    <a:pt x="645477" y="354761"/>
                  </a:lnTo>
                  <a:lnTo>
                    <a:pt x="648500" y="363613"/>
                  </a:lnTo>
                  <a:lnTo>
                    <a:pt x="654723" y="370611"/>
                  </a:lnTo>
                  <a:lnTo>
                    <a:pt x="662863" y="374548"/>
                  </a:lnTo>
                  <a:lnTo>
                    <a:pt x="671893" y="375132"/>
                  </a:lnTo>
                  <a:lnTo>
                    <a:pt x="680758" y="372110"/>
                  </a:lnTo>
                  <a:lnTo>
                    <a:pt x="816775" y="292798"/>
                  </a:lnTo>
                  <a:lnTo>
                    <a:pt x="857199" y="269227"/>
                  </a:lnTo>
                  <a:close/>
                </a:path>
              </a:pathLst>
            </a:custGeom>
            <a:solidFill>
              <a:srgbClr val="404040"/>
            </a:solidFill>
          </p:spPr>
          <p:txBody>
            <a:bodyPr wrap="square" lIns="0" tIns="0" rIns="0" bIns="0" rtlCol="0"/>
            <a:lstStyle/>
            <a:p>
              <a:pPr defTabSz="801401"/>
              <a:endParaRPr>
                <a:solidFill>
                  <a:prstClr val="black"/>
                </a:solidFill>
              </a:endParaRPr>
            </a:p>
          </p:txBody>
        </p:sp>
      </p:grpSp>
      <p:sp>
        <p:nvSpPr>
          <p:cNvPr id="21" name="object 21"/>
          <p:cNvSpPr/>
          <p:nvPr/>
        </p:nvSpPr>
        <p:spPr>
          <a:xfrm>
            <a:off x="1592935" y="4941021"/>
            <a:ext cx="1453592" cy="192323"/>
          </a:xfrm>
          <a:custGeom>
            <a:avLst/>
            <a:gdLst/>
            <a:ahLst/>
            <a:cxnLst/>
            <a:rect l="l" t="t" r="r" b="b"/>
            <a:pathLst>
              <a:path w="1699895" h="212089">
                <a:moveTo>
                  <a:pt x="1659394" y="82103"/>
                </a:moveTo>
                <a:lnTo>
                  <a:pt x="1653006" y="82103"/>
                </a:lnTo>
                <a:lnTo>
                  <a:pt x="1653082" y="129271"/>
                </a:lnTo>
                <a:lnTo>
                  <a:pt x="1565867" y="129425"/>
                </a:lnTo>
                <a:lnTo>
                  <a:pt x="1499781" y="168133"/>
                </a:lnTo>
                <a:lnTo>
                  <a:pt x="1492796" y="174370"/>
                </a:lnTo>
                <a:lnTo>
                  <a:pt x="1488882" y="182520"/>
                </a:lnTo>
                <a:lnTo>
                  <a:pt x="1488310" y="191545"/>
                </a:lnTo>
                <a:lnTo>
                  <a:pt x="1491348" y="200404"/>
                </a:lnTo>
                <a:lnTo>
                  <a:pt x="1497590" y="207388"/>
                </a:lnTo>
                <a:lnTo>
                  <a:pt x="1505740" y="211302"/>
                </a:lnTo>
                <a:lnTo>
                  <a:pt x="1514761" y="211875"/>
                </a:lnTo>
                <a:lnTo>
                  <a:pt x="1523619" y="208836"/>
                </a:lnTo>
                <a:lnTo>
                  <a:pt x="1699856" y="105611"/>
                </a:lnTo>
                <a:lnTo>
                  <a:pt x="1659394" y="82103"/>
                </a:lnTo>
                <a:close/>
              </a:path>
              <a:path w="1699895" h="212089">
                <a:moveTo>
                  <a:pt x="1565777" y="82257"/>
                </a:moveTo>
                <a:lnTo>
                  <a:pt x="0" y="85024"/>
                </a:lnTo>
                <a:lnTo>
                  <a:pt x="88" y="132192"/>
                </a:lnTo>
                <a:lnTo>
                  <a:pt x="1565867" y="129425"/>
                </a:lnTo>
                <a:lnTo>
                  <a:pt x="1606250" y="105772"/>
                </a:lnTo>
                <a:lnTo>
                  <a:pt x="1565777" y="82257"/>
                </a:lnTo>
                <a:close/>
              </a:path>
              <a:path w="1699895" h="212089">
                <a:moveTo>
                  <a:pt x="1606250" y="105772"/>
                </a:moveTo>
                <a:lnTo>
                  <a:pt x="1565867" y="129425"/>
                </a:lnTo>
                <a:lnTo>
                  <a:pt x="1653082" y="129271"/>
                </a:lnTo>
                <a:lnTo>
                  <a:pt x="1653077" y="126083"/>
                </a:lnTo>
                <a:lnTo>
                  <a:pt x="1641208" y="126083"/>
                </a:lnTo>
                <a:lnTo>
                  <a:pt x="1606250" y="105772"/>
                </a:lnTo>
                <a:close/>
              </a:path>
              <a:path w="1699895" h="212089">
                <a:moveTo>
                  <a:pt x="1641132" y="85342"/>
                </a:moveTo>
                <a:lnTo>
                  <a:pt x="1606250" y="105772"/>
                </a:lnTo>
                <a:lnTo>
                  <a:pt x="1641208" y="126083"/>
                </a:lnTo>
                <a:lnTo>
                  <a:pt x="1641132" y="85342"/>
                </a:lnTo>
                <a:close/>
              </a:path>
              <a:path w="1699895" h="212089">
                <a:moveTo>
                  <a:pt x="1653011" y="85342"/>
                </a:moveTo>
                <a:lnTo>
                  <a:pt x="1641132" y="85342"/>
                </a:lnTo>
                <a:lnTo>
                  <a:pt x="1641208" y="126083"/>
                </a:lnTo>
                <a:lnTo>
                  <a:pt x="1653077" y="126083"/>
                </a:lnTo>
                <a:lnTo>
                  <a:pt x="1653011" y="85342"/>
                </a:lnTo>
                <a:close/>
              </a:path>
              <a:path w="1699895" h="212089">
                <a:moveTo>
                  <a:pt x="1653006" y="82103"/>
                </a:moveTo>
                <a:lnTo>
                  <a:pt x="1565777" y="82257"/>
                </a:lnTo>
                <a:lnTo>
                  <a:pt x="1606250" y="105772"/>
                </a:lnTo>
                <a:lnTo>
                  <a:pt x="1641132" y="85342"/>
                </a:lnTo>
                <a:lnTo>
                  <a:pt x="1653011" y="85342"/>
                </a:lnTo>
                <a:lnTo>
                  <a:pt x="1653006" y="82103"/>
                </a:lnTo>
                <a:close/>
              </a:path>
              <a:path w="1699895" h="212089">
                <a:moveTo>
                  <a:pt x="1514387" y="0"/>
                </a:moveTo>
                <a:lnTo>
                  <a:pt x="1505367" y="604"/>
                </a:lnTo>
                <a:lnTo>
                  <a:pt x="1497231" y="4547"/>
                </a:lnTo>
                <a:lnTo>
                  <a:pt x="1491018" y="11555"/>
                </a:lnTo>
                <a:lnTo>
                  <a:pt x="1488010" y="20423"/>
                </a:lnTo>
                <a:lnTo>
                  <a:pt x="1488614" y="29442"/>
                </a:lnTo>
                <a:lnTo>
                  <a:pt x="1492557" y="37576"/>
                </a:lnTo>
                <a:lnTo>
                  <a:pt x="1499565" y="43787"/>
                </a:lnTo>
                <a:lnTo>
                  <a:pt x="1565777" y="82257"/>
                </a:lnTo>
                <a:lnTo>
                  <a:pt x="1659394" y="82103"/>
                </a:lnTo>
                <a:lnTo>
                  <a:pt x="1523250" y="3007"/>
                </a:lnTo>
                <a:lnTo>
                  <a:pt x="1514387" y="0"/>
                </a:lnTo>
                <a:close/>
              </a:path>
            </a:pathLst>
          </a:custGeom>
          <a:solidFill>
            <a:srgbClr val="404040"/>
          </a:solidFill>
        </p:spPr>
        <p:txBody>
          <a:bodyPr wrap="square" lIns="0" tIns="0" rIns="0" bIns="0" rtlCol="0"/>
          <a:lstStyle/>
          <a:p>
            <a:pPr defTabSz="801401"/>
            <a:endParaRPr>
              <a:solidFill>
                <a:prstClr val="black"/>
              </a:solidFill>
            </a:endParaRPr>
          </a:p>
        </p:txBody>
      </p:sp>
      <p:sp>
        <p:nvSpPr>
          <p:cNvPr id="22" name="object 22"/>
          <p:cNvSpPr/>
          <p:nvPr/>
        </p:nvSpPr>
        <p:spPr>
          <a:xfrm>
            <a:off x="4713818" y="3494021"/>
            <a:ext cx="784082" cy="844725"/>
          </a:xfrm>
          <a:custGeom>
            <a:avLst/>
            <a:gdLst/>
            <a:ahLst/>
            <a:cxnLst/>
            <a:rect l="l" t="t" r="r" b="b"/>
            <a:pathLst>
              <a:path w="916939" h="931545">
                <a:moveTo>
                  <a:pt x="458444" y="0"/>
                </a:moveTo>
                <a:lnTo>
                  <a:pt x="458444" y="232740"/>
                </a:lnTo>
                <a:lnTo>
                  <a:pt x="0" y="232740"/>
                </a:lnTo>
                <a:lnTo>
                  <a:pt x="0" y="698207"/>
                </a:lnTo>
                <a:lnTo>
                  <a:pt x="458444" y="698207"/>
                </a:lnTo>
                <a:lnTo>
                  <a:pt x="458444" y="930948"/>
                </a:lnTo>
                <a:lnTo>
                  <a:pt x="916901" y="465467"/>
                </a:lnTo>
                <a:lnTo>
                  <a:pt x="458444" y="0"/>
                </a:lnTo>
                <a:close/>
              </a:path>
            </a:pathLst>
          </a:custGeom>
          <a:solidFill>
            <a:srgbClr val="BA1C47"/>
          </a:solidFill>
        </p:spPr>
        <p:txBody>
          <a:bodyPr wrap="square" lIns="0" tIns="0" rIns="0" bIns="0" rtlCol="0"/>
          <a:lstStyle/>
          <a:p>
            <a:pPr defTabSz="801401"/>
            <a:endParaRPr>
              <a:solidFill>
                <a:prstClr val="black"/>
              </a:solidFill>
            </a:endParaRPr>
          </a:p>
        </p:txBody>
      </p:sp>
      <p:sp>
        <p:nvSpPr>
          <p:cNvPr id="23" name="object 23"/>
          <p:cNvSpPr/>
          <p:nvPr/>
        </p:nvSpPr>
        <p:spPr>
          <a:xfrm>
            <a:off x="5758516" y="2406830"/>
            <a:ext cx="2356589" cy="11516"/>
          </a:xfrm>
          <a:custGeom>
            <a:avLst/>
            <a:gdLst/>
            <a:ahLst/>
            <a:cxnLst/>
            <a:rect l="l" t="t" r="r" b="b"/>
            <a:pathLst>
              <a:path w="2755900" h="12700">
                <a:moveTo>
                  <a:pt x="2755900" y="0"/>
                </a:moveTo>
                <a:lnTo>
                  <a:pt x="0" y="0"/>
                </a:lnTo>
                <a:lnTo>
                  <a:pt x="0" y="12700"/>
                </a:lnTo>
                <a:lnTo>
                  <a:pt x="2755900" y="12700"/>
                </a:lnTo>
                <a:lnTo>
                  <a:pt x="2755900" y="0"/>
                </a:lnTo>
                <a:close/>
              </a:path>
            </a:pathLst>
          </a:custGeom>
          <a:solidFill>
            <a:srgbClr val="2A2A2A"/>
          </a:solidFill>
        </p:spPr>
        <p:txBody>
          <a:bodyPr wrap="square" lIns="0" tIns="0" rIns="0" bIns="0" rtlCol="0"/>
          <a:lstStyle/>
          <a:p>
            <a:pPr defTabSz="801401"/>
            <a:endParaRPr>
              <a:solidFill>
                <a:prstClr val="black"/>
              </a:solidFill>
            </a:endParaRPr>
          </a:p>
        </p:txBody>
      </p:sp>
      <p:grpSp>
        <p:nvGrpSpPr>
          <p:cNvPr id="24" name="object 24"/>
          <p:cNvGrpSpPr/>
          <p:nvPr/>
        </p:nvGrpSpPr>
        <p:grpSpPr>
          <a:xfrm>
            <a:off x="1684580" y="6140997"/>
            <a:ext cx="7025242" cy="583304"/>
            <a:chOff x="1970023" y="6772153"/>
            <a:chExt cx="8215630" cy="643255"/>
          </a:xfrm>
        </p:grpSpPr>
        <p:sp>
          <p:nvSpPr>
            <p:cNvPr id="25" name="object 25"/>
            <p:cNvSpPr/>
            <p:nvPr/>
          </p:nvSpPr>
          <p:spPr>
            <a:xfrm>
              <a:off x="1970023" y="6772153"/>
              <a:ext cx="8215376" cy="643128"/>
            </a:xfrm>
            <a:prstGeom prst="rect">
              <a:avLst/>
            </a:prstGeom>
            <a:blipFill>
              <a:blip r:embed="rId2" cstate="print"/>
              <a:stretch>
                <a:fillRect/>
              </a:stretch>
            </a:blipFill>
          </p:spPr>
          <p:txBody>
            <a:bodyPr wrap="square" lIns="0" tIns="0" rIns="0" bIns="0" rtlCol="0"/>
            <a:lstStyle/>
            <a:p>
              <a:pPr defTabSz="801401"/>
              <a:endParaRPr>
                <a:solidFill>
                  <a:prstClr val="black"/>
                </a:solidFill>
              </a:endParaRPr>
            </a:p>
          </p:txBody>
        </p:sp>
        <p:sp>
          <p:nvSpPr>
            <p:cNvPr id="26" name="object 26"/>
            <p:cNvSpPr/>
            <p:nvPr/>
          </p:nvSpPr>
          <p:spPr>
            <a:xfrm>
              <a:off x="2013267" y="6791052"/>
              <a:ext cx="8172450" cy="588645"/>
            </a:xfrm>
            <a:custGeom>
              <a:avLst/>
              <a:gdLst/>
              <a:ahLst/>
              <a:cxnLst/>
              <a:rect l="l" t="t" r="r" b="b"/>
              <a:pathLst>
                <a:path w="8172450" h="588645">
                  <a:moveTo>
                    <a:pt x="8172132" y="0"/>
                  </a:moveTo>
                  <a:lnTo>
                    <a:pt x="294271" y="0"/>
                  </a:lnTo>
                  <a:lnTo>
                    <a:pt x="246539" y="3851"/>
                  </a:lnTo>
                  <a:lnTo>
                    <a:pt x="201259" y="15002"/>
                  </a:lnTo>
                  <a:lnTo>
                    <a:pt x="159036" y="32847"/>
                  </a:lnTo>
                  <a:lnTo>
                    <a:pt x="120478" y="56779"/>
                  </a:lnTo>
                  <a:lnTo>
                    <a:pt x="86190" y="86193"/>
                  </a:lnTo>
                  <a:lnTo>
                    <a:pt x="56777" y="120483"/>
                  </a:lnTo>
                  <a:lnTo>
                    <a:pt x="32846" y="159043"/>
                  </a:lnTo>
                  <a:lnTo>
                    <a:pt x="15002" y="201267"/>
                  </a:lnTo>
                  <a:lnTo>
                    <a:pt x="3851" y="246549"/>
                  </a:lnTo>
                  <a:lnTo>
                    <a:pt x="0" y="294284"/>
                  </a:lnTo>
                  <a:lnTo>
                    <a:pt x="3851" y="342018"/>
                  </a:lnTo>
                  <a:lnTo>
                    <a:pt x="15002" y="387300"/>
                  </a:lnTo>
                  <a:lnTo>
                    <a:pt x="32846" y="429524"/>
                  </a:lnTo>
                  <a:lnTo>
                    <a:pt x="56777" y="468084"/>
                  </a:lnTo>
                  <a:lnTo>
                    <a:pt x="86190" y="502374"/>
                  </a:lnTo>
                  <a:lnTo>
                    <a:pt x="120478" y="531788"/>
                  </a:lnTo>
                  <a:lnTo>
                    <a:pt x="159036" y="555720"/>
                  </a:lnTo>
                  <a:lnTo>
                    <a:pt x="201259" y="573564"/>
                  </a:lnTo>
                  <a:lnTo>
                    <a:pt x="246539" y="584715"/>
                  </a:lnTo>
                  <a:lnTo>
                    <a:pt x="294271" y="588567"/>
                  </a:lnTo>
                  <a:lnTo>
                    <a:pt x="8172132" y="588567"/>
                  </a:lnTo>
                  <a:lnTo>
                    <a:pt x="8172132" y="0"/>
                  </a:lnTo>
                  <a:close/>
                </a:path>
              </a:pathLst>
            </a:custGeom>
            <a:solidFill>
              <a:srgbClr val="0070C0"/>
            </a:solidFill>
          </p:spPr>
          <p:txBody>
            <a:bodyPr wrap="square" lIns="0" tIns="0" rIns="0" bIns="0" rtlCol="0"/>
            <a:lstStyle/>
            <a:p>
              <a:pPr defTabSz="801401"/>
              <a:endParaRPr>
                <a:solidFill>
                  <a:prstClr val="black"/>
                </a:solidFill>
              </a:endParaRPr>
            </a:p>
          </p:txBody>
        </p:sp>
      </p:grpSp>
      <p:grpSp>
        <p:nvGrpSpPr>
          <p:cNvPr id="27" name="object 27"/>
          <p:cNvGrpSpPr/>
          <p:nvPr/>
        </p:nvGrpSpPr>
        <p:grpSpPr>
          <a:xfrm>
            <a:off x="412675" y="126685"/>
            <a:ext cx="8296931" cy="6565484"/>
            <a:chOff x="482600" y="139705"/>
            <a:chExt cx="9702800" cy="7240270"/>
          </a:xfrm>
        </p:grpSpPr>
        <p:sp>
          <p:nvSpPr>
            <p:cNvPr id="28" name="object 28"/>
            <p:cNvSpPr/>
            <p:nvPr/>
          </p:nvSpPr>
          <p:spPr>
            <a:xfrm>
              <a:off x="482600" y="139705"/>
              <a:ext cx="9702800" cy="7240270"/>
            </a:xfrm>
            <a:custGeom>
              <a:avLst/>
              <a:gdLst/>
              <a:ahLst/>
              <a:cxnLst/>
              <a:rect l="l" t="t" r="r" b="b"/>
              <a:pathLst>
                <a:path w="9702800" h="7240270">
                  <a:moveTo>
                    <a:pt x="0" y="0"/>
                  </a:moveTo>
                  <a:lnTo>
                    <a:pt x="9702800" y="0"/>
                  </a:lnTo>
                  <a:lnTo>
                    <a:pt x="9702800" y="7239914"/>
                  </a:lnTo>
                  <a:lnTo>
                    <a:pt x="0" y="7239914"/>
                  </a:lnTo>
                  <a:lnTo>
                    <a:pt x="0" y="0"/>
                  </a:lnTo>
                  <a:close/>
                </a:path>
              </a:pathLst>
            </a:custGeom>
            <a:solidFill>
              <a:srgbClr val="000000">
                <a:alpha val="61959"/>
              </a:srgbClr>
            </a:solidFill>
          </p:spPr>
          <p:txBody>
            <a:bodyPr wrap="square" lIns="0" tIns="0" rIns="0" bIns="0" rtlCol="0"/>
            <a:lstStyle/>
            <a:p>
              <a:pPr defTabSz="801401"/>
              <a:endParaRPr>
                <a:solidFill>
                  <a:prstClr val="black"/>
                </a:solidFill>
              </a:endParaRPr>
            </a:p>
          </p:txBody>
        </p:sp>
        <p:sp>
          <p:nvSpPr>
            <p:cNvPr id="29" name="object 29"/>
            <p:cNvSpPr/>
            <p:nvPr/>
          </p:nvSpPr>
          <p:spPr>
            <a:xfrm>
              <a:off x="1104391" y="1508251"/>
              <a:ext cx="8570976" cy="1194815"/>
            </a:xfrm>
            <a:prstGeom prst="rect">
              <a:avLst/>
            </a:prstGeom>
            <a:blipFill>
              <a:blip r:embed="rId3" cstate="print"/>
              <a:stretch>
                <a:fillRect/>
              </a:stretch>
            </a:blipFill>
          </p:spPr>
          <p:txBody>
            <a:bodyPr wrap="square" lIns="0" tIns="0" rIns="0" bIns="0" rtlCol="0"/>
            <a:lstStyle/>
            <a:p>
              <a:pPr defTabSz="801401"/>
              <a:endParaRPr>
                <a:solidFill>
                  <a:prstClr val="black"/>
                </a:solidFill>
              </a:endParaRPr>
            </a:p>
          </p:txBody>
        </p:sp>
        <p:sp>
          <p:nvSpPr>
            <p:cNvPr id="30" name="object 30"/>
            <p:cNvSpPr/>
            <p:nvPr/>
          </p:nvSpPr>
          <p:spPr>
            <a:xfrm>
              <a:off x="1305560" y="2017268"/>
              <a:ext cx="5129784" cy="1191768"/>
            </a:xfrm>
            <a:prstGeom prst="rect">
              <a:avLst/>
            </a:prstGeom>
            <a:blipFill>
              <a:blip r:embed="rId4" cstate="print"/>
              <a:stretch>
                <a:fillRect/>
              </a:stretch>
            </a:blipFill>
          </p:spPr>
          <p:txBody>
            <a:bodyPr wrap="square" lIns="0" tIns="0" rIns="0" bIns="0" rtlCol="0"/>
            <a:lstStyle/>
            <a:p>
              <a:pPr defTabSz="801401"/>
              <a:endParaRPr>
                <a:solidFill>
                  <a:prstClr val="black"/>
                </a:solidFill>
              </a:endParaRPr>
            </a:p>
          </p:txBody>
        </p:sp>
        <p:sp>
          <p:nvSpPr>
            <p:cNvPr id="31" name="object 31"/>
            <p:cNvSpPr/>
            <p:nvPr/>
          </p:nvSpPr>
          <p:spPr>
            <a:xfrm>
              <a:off x="5630671" y="2017268"/>
              <a:ext cx="3721608" cy="1191768"/>
            </a:xfrm>
            <a:prstGeom prst="rect">
              <a:avLst/>
            </a:prstGeom>
            <a:blipFill>
              <a:blip r:embed="rId5" cstate="print"/>
              <a:stretch>
                <a:fillRect/>
              </a:stretch>
            </a:blipFill>
          </p:spPr>
          <p:txBody>
            <a:bodyPr wrap="square" lIns="0" tIns="0" rIns="0" bIns="0" rtlCol="0"/>
            <a:lstStyle/>
            <a:p>
              <a:pPr defTabSz="801401"/>
              <a:endParaRPr>
                <a:solidFill>
                  <a:prstClr val="black"/>
                </a:solidFill>
              </a:endParaRPr>
            </a:p>
          </p:txBody>
        </p:sp>
        <p:sp>
          <p:nvSpPr>
            <p:cNvPr id="32" name="object 32"/>
            <p:cNvSpPr/>
            <p:nvPr/>
          </p:nvSpPr>
          <p:spPr>
            <a:xfrm>
              <a:off x="8550656" y="2017268"/>
              <a:ext cx="920496" cy="1191768"/>
            </a:xfrm>
            <a:prstGeom prst="rect">
              <a:avLst/>
            </a:prstGeom>
            <a:blipFill>
              <a:blip r:embed="rId6" cstate="print"/>
              <a:stretch>
                <a:fillRect/>
              </a:stretch>
            </a:blipFill>
          </p:spPr>
          <p:txBody>
            <a:bodyPr wrap="square" lIns="0" tIns="0" rIns="0" bIns="0" rtlCol="0"/>
            <a:lstStyle/>
            <a:p>
              <a:pPr defTabSz="801401"/>
              <a:endParaRPr>
                <a:solidFill>
                  <a:prstClr val="black"/>
                </a:solidFill>
              </a:endParaRPr>
            </a:p>
          </p:txBody>
        </p:sp>
      </p:grpSp>
      <p:sp>
        <p:nvSpPr>
          <p:cNvPr id="33" name="object 33"/>
          <p:cNvSpPr txBox="1">
            <a:spLocks noGrp="1"/>
          </p:cNvSpPr>
          <p:nvPr>
            <p:ph type="ctrTitle"/>
          </p:nvPr>
        </p:nvSpPr>
        <p:spPr>
          <a:xfrm>
            <a:off x="1276434" y="1592022"/>
            <a:ext cx="6565326" cy="1381926"/>
          </a:xfrm>
          <a:prstGeom prst="rect">
            <a:avLst/>
          </a:prstGeom>
        </p:spPr>
        <p:txBody>
          <a:bodyPr vert="horz" wrap="square" lIns="0" tIns="35061" rIns="0" bIns="0" rtlCol="0">
            <a:spAutoFit/>
          </a:bodyPr>
          <a:lstStyle/>
          <a:p>
            <a:pPr marL="188106" marR="4453" indent="-177532">
              <a:lnSpc>
                <a:spcPts val="3488"/>
              </a:lnSpc>
              <a:spcBef>
                <a:spcPts val="276"/>
              </a:spcBef>
            </a:pPr>
            <a:r>
              <a:rPr spc="-31" dirty="0"/>
              <a:t>We </a:t>
            </a:r>
            <a:r>
              <a:rPr spc="-9" dirty="0"/>
              <a:t>sometimes want </a:t>
            </a:r>
            <a:r>
              <a:rPr spc="-4" dirty="0"/>
              <a:t>to find </a:t>
            </a:r>
            <a:r>
              <a:rPr spc="-9" dirty="0"/>
              <a:t>important  pages (nodes) about </a:t>
            </a:r>
            <a:r>
              <a:rPr dirty="0">
                <a:solidFill>
                  <a:srgbClr val="FFFF00"/>
                </a:solidFill>
              </a:rPr>
              <a:t>a </a:t>
            </a:r>
            <a:r>
              <a:rPr spc="-9" dirty="0">
                <a:solidFill>
                  <a:srgbClr val="FFFF00"/>
                </a:solidFill>
              </a:rPr>
              <a:t>certain</a:t>
            </a:r>
            <a:r>
              <a:rPr spc="-39" dirty="0">
                <a:solidFill>
                  <a:srgbClr val="FFFF00"/>
                </a:solidFill>
              </a:rPr>
              <a:t> </a:t>
            </a:r>
            <a:r>
              <a:rPr spc="-9" dirty="0">
                <a:solidFill>
                  <a:srgbClr val="FFFF00"/>
                </a:solidFill>
              </a:rPr>
              <a:t>topic</a:t>
            </a:r>
            <a:r>
              <a:rPr spc="-9" dirty="0"/>
              <a:t>.</a:t>
            </a:r>
          </a:p>
        </p:txBody>
      </p:sp>
      <p:grpSp>
        <p:nvGrpSpPr>
          <p:cNvPr id="34" name="object 34"/>
          <p:cNvGrpSpPr/>
          <p:nvPr/>
        </p:nvGrpSpPr>
        <p:grpSpPr>
          <a:xfrm>
            <a:off x="910490" y="3598177"/>
            <a:ext cx="7535112" cy="2015365"/>
            <a:chOff x="1064767" y="3967988"/>
            <a:chExt cx="8811895" cy="2222500"/>
          </a:xfrm>
        </p:grpSpPr>
        <p:sp>
          <p:nvSpPr>
            <p:cNvPr id="35" name="object 35"/>
            <p:cNvSpPr/>
            <p:nvPr/>
          </p:nvSpPr>
          <p:spPr>
            <a:xfrm>
              <a:off x="1064767" y="3967988"/>
              <a:ext cx="2691384" cy="1194816"/>
            </a:xfrm>
            <a:prstGeom prst="rect">
              <a:avLst/>
            </a:prstGeom>
            <a:blipFill>
              <a:blip r:embed="rId7" cstate="print"/>
              <a:stretch>
                <a:fillRect/>
              </a:stretch>
            </a:blipFill>
          </p:spPr>
          <p:txBody>
            <a:bodyPr wrap="square" lIns="0" tIns="0" rIns="0" bIns="0" rtlCol="0"/>
            <a:lstStyle/>
            <a:p>
              <a:pPr defTabSz="801401"/>
              <a:endParaRPr>
                <a:solidFill>
                  <a:prstClr val="black"/>
                </a:solidFill>
              </a:endParaRPr>
            </a:p>
          </p:txBody>
        </p:sp>
        <p:sp>
          <p:nvSpPr>
            <p:cNvPr id="36" name="object 36"/>
            <p:cNvSpPr/>
            <p:nvPr/>
          </p:nvSpPr>
          <p:spPr>
            <a:xfrm>
              <a:off x="2954527" y="3967988"/>
              <a:ext cx="6422135" cy="1194816"/>
            </a:xfrm>
            <a:prstGeom prst="rect">
              <a:avLst/>
            </a:prstGeom>
            <a:blipFill>
              <a:blip r:embed="rId8" cstate="print"/>
              <a:stretch>
                <a:fillRect/>
              </a:stretch>
            </a:blipFill>
          </p:spPr>
          <p:txBody>
            <a:bodyPr wrap="square" lIns="0" tIns="0" rIns="0" bIns="0" rtlCol="0"/>
            <a:lstStyle/>
            <a:p>
              <a:pPr defTabSz="801401"/>
              <a:endParaRPr>
                <a:solidFill>
                  <a:prstClr val="black"/>
                </a:solidFill>
              </a:endParaRPr>
            </a:p>
          </p:txBody>
        </p:sp>
        <p:sp>
          <p:nvSpPr>
            <p:cNvPr id="37" name="object 37"/>
            <p:cNvSpPr/>
            <p:nvPr/>
          </p:nvSpPr>
          <p:spPr>
            <a:xfrm>
              <a:off x="1064767" y="4477004"/>
              <a:ext cx="7354824" cy="1191768"/>
            </a:xfrm>
            <a:prstGeom prst="rect">
              <a:avLst/>
            </a:prstGeom>
            <a:blipFill>
              <a:blip r:embed="rId9" cstate="print"/>
              <a:stretch>
                <a:fillRect/>
              </a:stretch>
            </a:blipFill>
          </p:spPr>
          <p:txBody>
            <a:bodyPr wrap="square" lIns="0" tIns="0" rIns="0" bIns="0" rtlCol="0"/>
            <a:lstStyle/>
            <a:p>
              <a:pPr defTabSz="801401"/>
              <a:endParaRPr>
                <a:solidFill>
                  <a:prstClr val="black"/>
                </a:solidFill>
              </a:endParaRPr>
            </a:p>
          </p:txBody>
        </p:sp>
        <p:sp>
          <p:nvSpPr>
            <p:cNvPr id="38" name="object 38"/>
            <p:cNvSpPr/>
            <p:nvPr/>
          </p:nvSpPr>
          <p:spPr>
            <a:xfrm>
              <a:off x="7614920" y="4477004"/>
              <a:ext cx="2167128" cy="1191768"/>
            </a:xfrm>
            <a:prstGeom prst="rect">
              <a:avLst/>
            </a:prstGeom>
            <a:blipFill>
              <a:blip r:embed="rId10" cstate="print"/>
              <a:stretch>
                <a:fillRect/>
              </a:stretch>
            </a:blipFill>
          </p:spPr>
          <p:txBody>
            <a:bodyPr wrap="square" lIns="0" tIns="0" rIns="0" bIns="0" rtlCol="0"/>
            <a:lstStyle/>
            <a:p>
              <a:pPr defTabSz="801401"/>
              <a:endParaRPr>
                <a:solidFill>
                  <a:prstClr val="black"/>
                </a:solidFill>
              </a:endParaRPr>
            </a:p>
          </p:txBody>
        </p:sp>
        <p:sp>
          <p:nvSpPr>
            <p:cNvPr id="39" name="object 39"/>
            <p:cNvSpPr/>
            <p:nvPr/>
          </p:nvSpPr>
          <p:spPr>
            <a:xfrm>
              <a:off x="1064767" y="4995163"/>
              <a:ext cx="8811768" cy="1194816"/>
            </a:xfrm>
            <a:prstGeom prst="rect">
              <a:avLst/>
            </a:prstGeom>
            <a:blipFill>
              <a:blip r:embed="rId11" cstate="print"/>
              <a:stretch>
                <a:fillRect/>
              </a:stretch>
            </a:blipFill>
          </p:spPr>
          <p:txBody>
            <a:bodyPr wrap="square" lIns="0" tIns="0" rIns="0" bIns="0" rtlCol="0"/>
            <a:lstStyle/>
            <a:p>
              <a:pPr defTabSz="801401"/>
              <a:endParaRPr>
                <a:solidFill>
                  <a:prstClr val="black"/>
                </a:solidFill>
              </a:endParaRPr>
            </a:p>
          </p:txBody>
        </p:sp>
      </p:grpSp>
      <p:sp>
        <p:nvSpPr>
          <p:cNvPr id="40" name="object 40"/>
          <p:cNvSpPr txBox="1">
            <a:spLocks noGrp="1"/>
          </p:cNvSpPr>
          <p:nvPr>
            <p:ph type="subTitle" idx="4"/>
          </p:nvPr>
        </p:nvSpPr>
        <p:spPr>
          <a:xfrm>
            <a:off x="1243182" y="3819750"/>
            <a:ext cx="6869946" cy="1842242"/>
          </a:xfrm>
          <a:prstGeom prst="rect">
            <a:avLst/>
          </a:prstGeom>
        </p:spPr>
        <p:txBody>
          <a:bodyPr vert="horz" wrap="square" lIns="0" tIns="13913" rIns="0" bIns="0" rtlCol="0">
            <a:spAutoFit/>
          </a:bodyPr>
          <a:lstStyle/>
          <a:p>
            <a:pPr marL="11131" marR="4453">
              <a:lnSpc>
                <a:spcPct val="99400"/>
              </a:lnSpc>
              <a:spcBef>
                <a:spcPts val="110"/>
              </a:spcBef>
            </a:pPr>
            <a:r>
              <a:rPr spc="-4" dirty="0">
                <a:solidFill>
                  <a:srgbClr val="FFFFFF"/>
                </a:solidFill>
              </a:rPr>
              <a:t>If </a:t>
            </a:r>
            <a:r>
              <a:rPr spc="-9" dirty="0">
                <a:solidFill>
                  <a:srgbClr val="FFFFFF"/>
                </a:solidFill>
              </a:rPr>
              <a:t>people </a:t>
            </a:r>
            <a:r>
              <a:rPr spc="-9" dirty="0"/>
              <a:t>often </a:t>
            </a:r>
            <a:r>
              <a:rPr spc="-4" dirty="0"/>
              <a:t>move to </a:t>
            </a:r>
            <a:r>
              <a:rPr dirty="0"/>
              <a:t>a </a:t>
            </a:r>
            <a:r>
              <a:rPr spc="-9" dirty="0"/>
              <a:t>page from  important pages about </a:t>
            </a:r>
            <a:r>
              <a:rPr spc="-4" dirty="0"/>
              <a:t>the </a:t>
            </a:r>
            <a:r>
              <a:rPr spc="-13" dirty="0"/>
              <a:t>topic</a:t>
            </a:r>
            <a:r>
              <a:rPr spc="-13" dirty="0">
                <a:solidFill>
                  <a:srgbClr val="FFFFFF"/>
                </a:solidFill>
              </a:rPr>
              <a:t>, </a:t>
            </a:r>
            <a:r>
              <a:rPr spc="-9" dirty="0">
                <a:solidFill>
                  <a:srgbClr val="FFFFFF"/>
                </a:solidFill>
              </a:rPr>
              <a:t>such  page should </a:t>
            </a:r>
            <a:r>
              <a:rPr spc="-4" dirty="0">
                <a:solidFill>
                  <a:srgbClr val="FFFFFF"/>
                </a:solidFill>
              </a:rPr>
              <a:t>be important for the</a:t>
            </a:r>
            <a:r>
              <a:rPr spc="-92" dirty="0">
                <a:solidFill>
                  <a:srgbClr val="FFFFFF"/>
                </a:solidFill>
              </a:rPr>
              <a:t> </a:t>
            </a:r>
            <a:r>
              <a:rPr spc="-9" dirty="0">
                <a:solidFill>
                  <a:srgbClr val="FFFFFF"/>
                </a:solidFill>
              </a:rPr>
              <a:t>topic!</a:t>
            </a:r>
          </a:p>
        </p:txBody>
      </p:sp>
      <p:sp>
        <p:nvSpPr>
          <p:cNvPr id="41" name="object 41"/>
          <p:cNvSpPr/>
          <p:nvPr/>
        </p:nvSpPr>
        <p:spPr>
          <a:xfrm>
            <a:off x="4194142" y="2782263"/>
            <a:ext cx="796570" cy="831482"/>
          </a:xfrm>
          <a:custGeom>
            <a:avLst/>
            <a:gdLst/>
            <a:ahLst/>
            <a:cxnLst/>
            <a:rect l="l" t="t" r="r" b="b"/>
            <a:pathLst>
              <a:path w="931545" h="916939">
                <a:moveTo>
                  <a:pt x="698207" y="0"/>
                </a:moveTo>
                <a:lnTo>
                  <a:pt x="232740" y="0"/>
                </a:lnTo>
                <a:lnTo>
                  <a:pt x="232740" y="458457"/>
                </a:lnTo>
                <a:lnTo>
                  <a:pt x="0" y="458457"/>
                </a:lnTo>
                <a:lnTo>
                  <a:pt x="465467" y="916901"/>
                </a:lnTo>
                <a:lnTo>
                  <a:pt x="930948" y="458457"/>
                </a:lnTo>
                <a:lnTo>
                  <a:pt x="698207" y="458457"/>
                </a:lnTo>
                <a:lnTo>
                  <a:pt x="698207" y="0"/>
                </a:lnTo>
                <a:close/>
              </a:path>
            </a:pathLst>
          </a:custGeom>
          <a:solidFill>
            <a:srgbClr val="FFFF00"/>
          </a:solidFill>
        </p:spPr>
        <p:txBody>
          <a:bodyPr wrap="square" lIns="0" tIns="0" rIns="0" bIns="0" rtlCol="0"/>
          <a:lstStyle/>
          <a:p>
            <a:pPr defTabSz="801401"/>
            <a:endParaRPr>
              <a:solidFill>
                <a:prstClr val="black"/>
              </a:solidFill>
            </a:endParaRPr>
          </a:p>
        </p:txBody>
      </p:sp>
    </p:spTree>
    <p:extLst>
      <p:ext uri="{BB962C8B-B14F-4D97-AF65-F5344CB8AC3E}">
        <p14:creationId xmlns:p14="http://schemas.microsoft.com/office/powerpoint/2010/main" val="564173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1" y="183345"/>
            <a:ext cx="3994799" cy="565238"/>
          </a:xfrm>
          <a:prstGeom prst="rect">
            <a:avLst/>
          </a:prstGeom>
        </p:spPr>
        <p:txBody>
          <a:bodyPr vert="horz" wrap="square" lIns="0" tIns="11131" rIns="0" bIns="0" rtlCol="0">
            <a:spAutoFit/>
          </a:bodyPr>
          <a:lstStyle/>
          <a:p>
            <a:pPr marL="11131" defTabSz="801401">
              <a:spcBef>
                <a:spcPts val="88"/>
              </a:spcBef>
            </a:pPr>
            <a:r>
              <a:rPr spc="4" dirty="0">
                <a:solidFill>
                  <a:srgbClr val="FFFFFF"/>
                </a:solidFill>
                <a:latin typeface="Arial"/>
                <a:cs typeface="Arial"/>
              </a:rPr>
              <a:t>Assumption of </a:t>
            </a:r>
            <a:r>
              <a:rPr spc="-9" dirty="0">
                <a:solidFill>
                  <a:srgbClr val="FFFFFF"/>
                </a:solidFill>
                <a:latin typeface="Arial"/>
                <a:cs typeface="Arial"/>
              </a:rPr>
              <a:t>Topic-sensitive</a:t>
            </a:r>
            <a:r>
              <a:rPr spc="-22" dirty="0">
                <a:solidFill>
                  <a:srgbClr val="FFFFFF"/>
                </a:solidFill>
                <a:latin typeface="Arial"/>
                <a:cs typeface="Arial"/>
              </a:rPr>
              <a:t> </a:t>
            </a:r>
            <a:r>
              <a:rPr spc="9" dirty="0">
                <a:solidFill>
                  <a:srgbClr val="FFFFFF"/>
                </a:solidFill>
                <a:latin typeface="Arial"/>
                <a:cs typeface="Arial"/>
              </a:rPr>
              <a:t>PageRank</a:t>
            </a:r>
            <a:endParaRPr>
              <a:solidFill>
                <a:prstClr val="black"/>
              </a:solidFill>
              <a:latin typeface="Arial"/>
              <a:cs typeface="Arial"/>
            </a:endParaRPr>
          </a:p>
        </p:txBody>
      </p:sp>
      <p:sp>
        <p:nvSpPr>
          <p:cNvPr id="3" name="object 3"/>
          <p:cNvSpPr txBox="1">
            <a:spLocks noGrp="1"/>
          </p:cNvSpPr>
          <p:nvPr>
            <p:ph type="title"/>
          </p:nvPr>
        </p:nvSpPr>
        <p:spPr>
          <a:xfrm>
            <a:off x="759027" y="1285227"/>
            <a:ext cx="3175421" cy="934569"/>
          </a:xfrm>
          <a:prstGeom prst="rect">
            <a:avLst/>
          </a:prstGeom>
        </p:spPr>
        <p:txBody>
          <a:bodyPr vert="horz" wrap="square" lIns="0" tIns="11131" rIns="0" bIns="0" rtlCol="0">
            <a:spAutoFit/>
          </a:bodyPr>
          <a:lstStyle/>
          <a:p>
            <a:pPr marL="11131">
              <a:spcBef>
                <a:spcPts val="88"/>
              </a:spcBef>
            </a:pPr>
            <a:r>
              <a:rPr spc="-4" dirty="0">
                <a:solidFill>
                  <a:srgbClr val="2A2A2A"/>
                </a:solidFill>
              </a:rPr>
              <a:t>Normal</a:t>
            </a:r>
            <a:r>
              <a:rPr spc="-70" dirty="0">
                <a:solidFill>
                  <a:srgbClr val="2A2A2A"/>
                </a:solidFill>
              </a:rPr>
              <a:t> </a:t>
            </a:r>
            <a:r>
              <a:rPr spc="-9" dirty="0">
                <a:solidFill>
                  <a:srgbClr val="2A2A2A"/>
                </a:solidFill>
              </a:rPr>
              <a:t>PageRank</a:t>
            </a:r>
          </a:p>
        </p:txBody>
      </p:sp>
      <p:sp>
        <p:nvSpPr>
          <p:cNvPr id="4" name="object 4"/>
          <p:cNvSpPr/>
          <p:nvPr/>
        </p:nvSpPr>
        <p:spPr>
          <a:xfrm>
            <a:off x="4471725" y="2743176"/>
            <a:ext cx="2367992" cy="444532"/>
          </a:xfrm>
          <a:custGeom>
            <a:avLst/>
            <a:gdLst/>
            <a:ahLst/>
            <a:cxnLst/>
            <a:rect l="l" t="t" r="r" b="b"/>
            <a:pathLst>
              <a:path w="2769234" h="490220">
                <a:moveTo>
                  <a:pt x="0" y="489879"/>
                </a:moveTo>
                <a:lnTo>
                  <a:pt x="2080" y="412459"/>
                </a:lnTo>
                <a:lnTo>
                  <a:pt x="7874" y="345220"/>
                </a:lnTo>
                <a:lnTo>
                  <a:pt x="16710" y="292197"/>
                </a:lnTo>
                <a:lnTo>
                  <a:pt x="40820" y="244938"/>
                </a:lnTo>
                <a:lnTo>
                  <a:pt x="1343749" y="244940"/>
                </a:lnTo>
                <a:lnTo>
                  <a:pt x="1356649" y="232453"/>
                </a:lnTo>
                <a:lnTo>
                  <a:pt x="1367854" y="197681"/>
                </a:lnTo>
                <a:lnTo>
                  <a:pt x="1376692" y="144658"/>
                </a:lnTo>
                <a:lnTo>
                  <a:pt x="1382488" y="77420"/>
                </a:lnTo>
                <a:lnTo>
                  <a:pt x="1384570" y="0"/>
                </a:lnTo>
                <a:lnTo>
                  <a:pt x="1386651" y="77420"/>
                </a:lnTo>
                <a:lnTo>
                  <a:pt x="1392445" y="144658"/>
                </a:lnTo>
                <a:lnTo>
                  <a:pt x="1401281" y="197681"/>
                </a:lnTo>
                <a:lnTo>
                  <a:pt x="1412487" y="232453"/>
                </a:lnTo>
                <a:lnTo>
                  <a:pt x="1425391" y="244940"/>
                </a:lnTo>
                <a:lnTo>
                  <a:pt x="2728318" y="244940"/>
                </a:lnTo>
                <a:lnTo>
                  <a:pt x="2741221" y="257427"/>
                </a:lnTo>
                <a:lnTo>
                  <a:pt x="2752427" y="292200"/>
                </a:lnTo>
                <a:lnTo>
                  <a:pt x="2761264" y="345222"/>
                </a:lnTo>
                <a:lnTo>
                  <a:pt x="2767059" y="412461"/>
                </a:lnTo>
                <a:lnTo>
                  <a:pt x="2769140" y="489882"/>
                </a:lnTo>
              </a:path>
            </a:pathLst>
          </a:custGeom>
          <a:ln w="53904">
            <a:solidFill>
              <a:srgbClr val="0070C0"/>
            </a:solidFill>
          </a:ln>
        </p:spPr>
        <p:txBody>
          <a:bodyPr wrap="square" lIns="0" tIns="0" rIns="0" bIns="0" rtlCol="0"/>
          <a:lstStyle/>
          <a:p>
            <a:pPr defTabSz="801401"/>
            <a:endParaRPr>
              <a:solidFill>
                <a:prstClr val="black"/>
              </a:solidFill>
            </a:endParaRPr>
          </a:p>
        </p:txBody>
      </p:sp>
      <p:sp>
        <p:nvSpPr>
          <p:cNvPr id="5" name="object 5"/>
          <p:cNvSpPr txBox="1"/>
          <p:nvPr/>
        </p:nvSpPr>
        <p:spPr>
          <a:xfrm>
            <a:off x="759025" y="1767995"/>
            <a:ext cx="7775658" cy="4939570"/>
          </a:xfrm>
          <a:prstGeom prst="rect">
            <a:avLst/>
          </a:prstGeom>
        </p:spPr>
        <p:txBody>
          <a:bodyPr vert="horz" wrap="square" lIns="0" tIns="96279" rIns="0" bIns="0" rtlCol="0">
            <a:spAutoFit/>
          </a:bodyPr>
          <a:lstStyle/>
          <a:p>
            <a:pPr marL="432979" indent="-422405" defTabSz="801401">
              <a:spcBef>
                <a:spcPts val="758"/>
              </a:spcBef>
              <a:buFont typeface="IPAPGothic"/>
              <a:buChar char="●"/>
              <a:tabLst>
                <a:tab pos="433535" algn="l"/>
              </a:tabLst>
            </a:pPr>
            <a:r>
              <a:rPr sz="2600" spc="-13" dirty="0">
                <a:solidFill>
                  <a:srgbClr val="2A2A2A"/>
                </a:solidFill>
                <a:latin typeface="Arial"/>
                <a:cs typeface="Arial"/>
              </a:rPr>
              <a:t>People </a:t>
            </a:r>
            <a:r>
              <a:rPr sz="2600" spc="-9" dirty="0">
                <a:solidFill>
                  <a:srgbClr val="2A2A2A"/>
                </a:solidFill>
                <a:latin typeface="Arial"/>
                <a:cs typeface="Arial"/>
              </a:rPr>
              <a:t>follow links </a:t>
            </a:r>
            <a:r>
              <a:rPr sz="2600" spc="-4" dirty="0">
                <a:solidFill>
                  <a:srgbClr val="2A2A2A"/>
                </a:solidFill>
                <a:latin typeface="Arial"/>
                <a:cs typeface="Arial"/>
              </a:rPr>
              <a:t>in </a:t>
            </a:r>
            <a:r>
              <a:rPr sz="2600" spc="-13" dirty="0">
                <a:solidFill>
                  <a:srgbClr val="2A2A2A"/>
                </a:solidFill>
                <a:latin typeface="Arial"/>
                <a:cs typeface="Arial"/>
              </a:rPr>
              <a:t>pages </a:t>
            </a:r>
            <a:r>
              <a:rPr sz="2600" spc="-9" dirty="0">
                <a:solidFill>
                  <a:srgbClr val="2A2A2A"/>
                </a:solidFill>
                <a:latin typeface="Arial"/>
                <a:cs typeface="Arial"/>
              </a:rPr>
              <a:t>to visit </a:t>
            </a:r>
            <a:r>
              <a:rPr sz="2600" spc="-13" dirty="0">
                <a:solidFill>
                  <a:srgbClr val="2A2A2A"/>
                </a:solidFill>
                <a:latin typeface="Arial"/>
                <a:cs typeface="Arial"/>
              </a:rPr>
              <a:t>other</a:t>
            </a:r>
            <a:r>
              <a:rPr sz="2600" spc="-136" dirty="0">
                <a:solidFill>
                  <a:srgbClr val="2A2A2A"/>
                </a:solidFill>
                <a:latin typeface="Arial"/>
                <a:cs typeface="Arial"/>
              </a:rPr>
              <a:t> </a:t>
            </a:r>
            <a:r>
              <a:rPr sz="2600" spc="-13" dirty="0">
                <a:solidFill>
                  <a:srgbClr val="2A2A2A"/>
                </a:solidFill>
                <a:latin typeface="Arial"/>
                <a:cs typeface="Arial"/>
              </a:rPr>
              <a:t>pages.</a:t>
            </a:r>
            <a:endParaRPr sz="2600">
              <a:solidFill>
                <a:prstClr val="black"/>
              </a:solidFill>
              <a:latin typeface="Arial"/>
              <a:cs typeface="Arial"/>
            </a:endParaRPr>
          </a:p>
          <a:p>
            <a:pPr marL="426857" indent="-416283" defTabSz="801401">
              <a:spcBef>
                <a:spcPts val="675"/>
              </a:spcBef>
              <a:buFont typeface="IPAPGothic"/>
              <a:buChar char="●"/>
              <a:tabLst>
                <a:tab pos="427414" algn="l"/>
              </a:tabLst>
            </a:pPr>
            <a:r>
              <a:rPr sz="2600" spc="-13" dirty="0">
                <a:solidFill>
                  <a:srgbClr val="2A2A2A"/>
                </a:solidFill>
                <a:latin typeface="Arial"/>
                <a:cs typeface="Arial"/>
              </a:rPr>
              <a:t>They sometimes </a:t>
            </a:r>
            <a:r>
              <a:rPr sz="2600" spc="-13" dirty="0">
                <a:solidFill>
                  <a:srgbClr val="0070C0"/>
                </a:solidFill>
                <a:latin typeface="Arial"/>
                <a:cs typeface="Arial"/>
              </a:rPr>
              <a:t>randomly </a:t>
            </a:r>
            <a:r>
              <a:rPr sz="2600" spc="-9" dirty="0">
                <a:solidFill>
                  <a:srgbClr val="0070C0"/>
                </a:solidFill>
                <a:latin typeface="Arial"/>
                <a:cs typeface="Arial"/>
              </a:rPr>
              <a:t>visit </a:t>
            </a:r>
            <a:r>
              <a:rPr sz="2600" spc="-13" dirty="0">
                <a:solidFill>
                  <a:srgbClr val="0070C0"/>
                </a:solidFill>
                <a:latin typeface="Arial"/>
                <a:cs typeface="Arial"/>
              </a:rPr>
              <a:t>pages </a:t>
            </a:r>
            <a:r>
              <a:rPr sz="2600" spc="-13" dirty="0">
                <a:solidFill>
                  <a:srgbClr val="2A2A2A"/>
                </a:solidFill>
                <a:latin typeface="Arial"/>
                <a:cs typeface="Arial"/>
              </a:rPr>
              <a:t>without</a:t>
            </a:r>
            <a:r>
              <a:rPr sz="2600" spc="-79" dirty="0">
                <a:solidFill>
                  <a:srgbClr val="2A2A2A"/>
                </a:solidFill>
                <a:latin typeface="Arial"/>
                <a:cs typeface="Arial"/>
              </a:rPr>
              <a:t> </a:t>
            </a:r>
            <a:r>
              <a:rPr sz="2600" spc="-9" dirty="0">
                <a:solidFill>
                  <a:srgbClr val="2A2A2A"/>
                </a:solidFill>
                <a:latin typeface="Arial"/>
                <a:cs typeface="Arial"/>
              </a:rPr>
              <a:t>links.</a:t>
            </a:r>
            <a:endParaRPr sz="2600">
              <a:solidFill>
                <a:prstClr val="black"/>
              </a:solidFill>
              <a:latin typeface="Arial"/>
              <a:cs typeface="Arial"/>
            </a:endParaRPr>
          </a:p>
          <a:p>
            <a:pPr marL="3994203" defTabSz="801401">
              <a:spcBef>
                <a:spcPts val="1849"/>
              </a:spcBef>
            </a:pPr>
            <a:r>
              <a:rPr sz="2600" b="1" spc="-13" dirty="0">
                <a:solidFill>
                  <a:srgbClr val="0070C0"/>
                </a:solidFill>
                <a:latin typeface="Arial"/>
                <a:cs typeface="Arial"/>
              </a:rPr>
              <a:t>Any kinds</a:t>
            </a:r>
            <a:r>
              <a:rPr sz="2600" b="1" spc="-39" dirty="0">
                <a:solidFill>
                  <a:srgbClr val="0070C0"/>
                </a:solidFill>
                <a:latin typeface="Arial"/>
                <a:cs typeface="Arial"/>
              </a:rPr>
              <a:t> </a:t>
            </a:r>
            <a:r>
              <a:rPr sz="2600" b="1" spc="-18" dirty="0">
                <a:solidFill>
                  <a:srgbClr val="0070C0"/>
                </a:solidFill>
                <a:latin typeface="Arial"/>
                <a:cs typeface="Arial"/>
              </a:rPr>
              <a:t>of</a:t>
            </a:r>
            <a:endParaRPr sz="2600">
              <a:solidFill>
                <a:prstClr val="black"/>
              </a:solidFill>
              <a:latin typeface="Arial"/>
              <a:cs typeface="Arial"/>
            </a:endParaRPr>
          </a:p>
          <a:p>
            <a:pPr marL="11131" defTabSz="801401">
              <a:spcBef>
                <a:spcPts val="2555"/>
              </a:spcBef>
            </a:pPr>
            <a:r>
              <a:rPr sz="3000" b="1" spc="-22" dirty="0">
                <a:solidFill>
                  <a:srgbClr val="BA1C47"/>
                </a:solidFill>
                <a:latin typeface="Arial"/>
                <a:cs typeface="Arial"/>
              </a:rPr>
              <a:t>Topic-sensitive</a:t>
            </a:r>
            <a:r>
              <a:rPr sz="3000" b="1" spc="-18" dirty="0">
                <a:solidFill>
                  <a:srgbClr val="BA1C47"/>
                </a:solidFill>
                <a:latin typeface="Arial"/>
                <a:cs typeface="Arial"/>
              </a:rPr>
              <a:t> </a:t>
            </a:r>
            <a:r>
              <a:rPr sz="3000" b="1" spc="-9" dirty="0">
                <a:solidFill>
                  <a:srgbClr val="BA1C47"/>
                </a:solidFill>
                <a:latin typeface="Arial"/>
                <a:cs typeface="Arial"/>
              </a:rPr>
              <a:t>PageRank</a:t>
            </a:r>
            <a:endParaRPr sz="3000">
              <a:solidFill>
                <a:prstClr val="black"/>
              </a:solidFill>
              <a:latin typeface="Arial"/>
              <a:cs typeface="Arial"/>
            </a:endParaRPr>
          </a:p>
          <a:p>
            <a:pPr marL="432979" indent="-422405" defTabSz="801401">
              <a:spcBef>
                <a:spcPts val="771"/>
              </a:spcBef>
              <a:buFont typeface="IPAPGothic"/>
              <a:buChar char="●"/>
              <a:tabLst>
                <a:tab pos="433535" algn="l"/>
              </a:tabLst>
            </a:pPr>
            <a:r>
              <a:rPr sz="2600" spc="-13" dirty="0">
                <a:solidFill>
                  <a:srgbClr val="2A2A2A"/>
                </a:solidFill>
                <a:latin typeface="Arial"/>
                <a:cs typeface="Arial"/>
              </a:rPr>
              <a:t>People </a:t>
            </a:r>
            <a:r>
              <a:rPr sz="2600" spc="-9" dirty="0">
                <a:solidFill>
                  <a:srgbClr val="2A2A2A"/>
                </a:solidFill>
                <a:latin typeface="Arial"/>
                <a:cs typeface="Arial"/>
              </a:rPr>
              <a:t>follow links </a:t>
            </a:r>
            <a:r>
              <a:rPr sz="2600" spc="-4" dirty="0">
                <a:solidFill>
                  <a:srgbClr val="2A2A2A"/>
                </a:solidFill>
                <a:latin typeface="Arial"/>
                <a:cs typeface="Arial"/>
              </a:rPr>
              <a:t>in </a:t>
            </a:r>
            <a:r>
              <a:rPr sz="2600" spc="-13" dirty="0">
                <a:solidFill>
                  <a:srgbClr val="2A2A2A"/>
                </a:solidFill>
                <a:latin typeface="Arial"/>
                <a:cs typeface="Arial"/>
              </a:rPr>
              <a:t>pages </a:t>
            </a:r>
            <a:r>
              <a:rPr sz="2600" spc="-9" dirty="0">
                <a:solidFill>
                  <a:srgbClr val="2A2A2A"/>
                </a:solidFill>
                <a:latin typeface="Arial"/>
                <a:cs typeface="Arial"/>
              </a:rPr>
              <a:t>to visit </a:t>
            </a:r>
            <a:r>
              <a:rPr sz="2600" spc="-13" dirty="0">
                <a:solidFill>
                  <a:srgbClr val="2A2A2A"/>
                </a:solidFill>
                <a:latin typeface="Arial"/>
                <a:cs typeface="Arial"/>
              </a:rPr>
              <a:t>other</a:t>
            </a:r>
            <a:r>
              <a:rPr sz="2600" spc="-136" dirty="0">
                <a:solidFill>
                  <a:srgbClr val="2A2A2A"/>
                </a:solidFill>
                <a:latin typeface="Arial"/>
                <a:cs typeface="Arial"/>
              </a:rPr>
              <a:t> </a:t>
            </a:r>
            <a:r>
              <a:rPr sz="2600" spc="-13" dirty="0">
                <a:solidFill>
                  <a:srgbClr val="2A2A2A"/>
                </a:solidFill>
                <a:latin typeface="Arial"/>
                <a:cs typeface="Arial"/>
              </a:rPr>
              <a:t>pages.</a:t>
            </a:r>
            <a:endParaRPr sz="2600">
              <a:solidFill>
                <a:prstClr val="black"/>
              </a:solidFill>
              <a:latin typeface="Arial"/>
              <a:cs typeface="Arial"/>
            </a:endParaRPr>
          </a:p>
          <a:p>
            <a:pPr marL="426857" indent="-416283" defTabSz="801401">
              <a:spcBef>
                <a:spcPts val="671"/>
              </a:spcBef>
              <a:buFont typeface="IPAPGothic"/>
              <a:buChar char="●"/>
              <a:tabLst>
                <a:tab pos="427414" algn="l"/>
              </a:tabLst>
            </a:pPr>
            <a:r>
              <a:rPr sz="2600" spc="-13" dirty="0">
                <a:solidFill>
                  <a:srgbClr val="2A2A2A"/>
                </a:solidFill>
                <a:latin typeface="Arial"/>
                <a:cs typeface="Arial"/>
              </a:rPr>
              <a:t>They sometimes </a:t>
            </a:r>
            <a:r>
              <a:rPr sz="2600" spc="-13" dirty="0">
                <a:solidFill>
                  <a:srgbClr val="BA1C47"/>
                </a:solidFill>
                <a:latin typeface="Arial"/>
                <a:cs typeface="Arial"/>
              </a:rPr>
              <a:t>randomly </a:t>
            </a:r>
            <a:r>
              <a:rPr sz="2600" spc="-9" dirty="0">
                <a:solidFill>
                  <a:srgbClr val="BA1C47"/>
                </a:solidFill>
                <a:latin typeface="Arial"/>
                <a:cs typeface="Arial"/>
              </a:rPr>
              <a:t>visit </a:t>
            </a:r>
            <a:r>
              <a:rPr sz="2600" spc="-13" dirty="0">
                <a:solidFill>
                  <a:srgbClr val="BA1C47"/>
                </a:solidFill>
                <a:latin typeface="Arial"/>
                <a:cs typeface="Arial"/>
              </a:rPr>
              <a:t>pages </a:t>
            </a:r>
            <a:r>
              <a:rPr sz="2600" spc="-13" dirty="0">
                <a:solidFill>
                  <a:srgbClr val="2A2A2A"/>
                </a:solidFill>
                <a:latin typeface="Arial"/>
                <a:cs typeface="Arial"/>
              </a:rPr>
              <a:t>without</a:t>
            </a:r>
            <a:r>
              <a:rPr sz="2600" spc="-79" dirty="0">
                <a:solidFill>
                  <a:srgbClr val="2A2A2A"/>
                </a:solidFill>
                <a:latin typeface="Arial"/>
                <a:cs typeface="Arial"/>
              </a:rPr>
              <a:t> </a:t>
            </a:r>
            <a:r>
              <a:rPr sz="2600" spc="-9" dirty="0">
                <a:solidFill>
                  <a:srgbClr val="2A2A2A"/>
                </a:solidFill>
                <a:latin typeface="Arial"/>
                <a:cs typeface="Arial"/>
              </a:rPr>
              <a:t>links.</a:t>
            </a:r>
            <a:endParaRPr sz="2600">
              <a:solidFill>
                <a:prstClr val="black"/>
              </a:solidFill>
              <a:latin typeface="Arial"/>
              <a:cs typeface="Arial"/>
            </a:endParaRPr>
          </a:p>
          <a:p>
            <a:pPr marL="3940775" defTabSz="801401">
              <a:spcBef>
                <a:spcPts val="2568"/>
              </a:spcBef>
            </a:pPr>
            <a:r>
              <a:rPr sz="2600" b="1" spc="-13" dirty="0">
                <a:solidFill>
                  <a:srgbClr val="BA1C47"/>
                </a:solidFill>
                <a:latin typeface="Arial"/>
                <a:cs typeface="Arial"/>
              </a:rPr>
              <a:t>only </a:t>
            </a:r>
            <a:r>
              <a:rPr sz="2600" b="1" dirty="0">
                <a:solidFill>
                  <a:srgbClr val="BA1C47"/>
                </a:solidFill>
                <a:latin typeface="Arial"/>
                <a:cs typeface="Arial"/>
              </a:rPr>
              <a:t>a </a:t>
            </a:r>
            <a:r>
              <a:rPr sz="2600" b="1" spc="-13" dirty="0">
                <a:solidFill>
                  <a:srgbClr val="BA1C47"/>
                </a:solidFill>
                <a:latin typeface="Arial"/>
                <a:cs typeface="Arial"/>
              </a:rPr>
              <a:t>kind</a:t>
            </a:r>
            <a:r>
              <a:rPr sz="2600" b="1" spc="-66" dirty="0">
                <a:solidFill>
                  <a:srgbClr val="BA1C47"/>
                </a:solidFill>
                <a:latin typeface="Arial"/>
                <a:cs typeface="Arial"/>
              </a:rPr>
              <a:t> </a:t>
            </a:r>
            <a:r>
              <a:rPr sz="2600" b="1" spc="-18" dirty="0">
                <a:solidFill>
                  <a:srgbClr val="BA1C47"/>
                </a:solidFill>
                <a:latin typeface="Arial"/>
                <a:cs typeface="Arial"/>
              </a:rPr>
              <a:t>of</a:t>
            </a:r>
            <a:endParaRPr sz="2600">
              <a:solidFill>
                <a:prstClr val="black"/>
              </a:solidFill>
              <a:latin typeface="Arial"/>
              <a:cs typeface="Arial"/>
            </a:endParaRPr>
          </a:p>
        </p:txBody>
      </p:sp>
      <p:sp>
        <p:nvSpPr>
          <p:cNvPr id="6" name="object 6"/>
          <p:cNvSpPr/>
          <p:nvPr/>
        </p:nvSpPr>
        <p:spPr>
          <a:xfrm>
            <a:off x="4380763" y="5269398"/>
            <a:ext cx="2549895" cy="503841"/>
          </a:xfrm>
          <a:custGeom>
            <a:avLst/>
            <a:gdLst/>
            <a:ahLst/>
            <a:cxnLst/>
            <a:rect l="l" t="t" r="r" b="b"/>
            <a:pathLst>
              <a:path w="2981959" h="555625">
                <a:moveTo>
                  <a:pt x="0" y="555194"/>
                </a:moveTo>
                <a:lnTo>
                  <a:pt x="1652" y="481398"/>
                </a:lnTo>
                <a:lnTo>
                  <a:pt x="6316" y="415086"/>
                </a:lnTo>
                <a:lnTo>
                  <a:pt x="13550" y="358903"/>
                </a:lnTo>
                <a:lnTo>
                  <a:pt x="22913" y="315497"/>
                </a:lnTo>
                <a:lnTo>
                  <a:pt x="46264" y="277597"/>
                </a:lnTo>
                <a:lnTo>
                  <a:pt x="1444682" y="277597"/>
                </a:lnTo>
                <a:lnTo>
                  <a:pt x="1456982" y="267681"/>
                </a:lnTo>
                <a:lnTo>
                  <a:pt x="1477401" y="196290"/>
                </a:lnTo>
                <a:lnTo>
                  <a:pt x="1484638" y="140108"/>
                </a:lnTo>
                <a:lnTo>
                  <a:pt x="1489304" y="73796"/>
                </a:lnTo>
                <a:lnTo>
                  <a:pt x="1490957" y="0"/>
                </a:lnTo>
                <a:lnTo>
                  <a:pt x="1492609" y="73796"/>
                </a:lnTo>
                <a:lnTo>
                  <a:pt x="1497273" y="140108"/>
                </a:lnTo>
                <a:lnTo>
                  <a:pt x="1504506" y="196290"/>
                </a:lnTo>
                <a:lnTo>
                  <a:pt x="1513867" y="239697"/>
                </a:lnTo>
                <a:lnTo>
                  <a:pt x="1537211" y="277597"/>
                </a:lnTo>
                <a:lnTo>
                  <a:pt x="2935639" y="277597"/>
                </a:lnTo>
                <a:lnTo>
                  <a:pt x="2947938" y="287513"/>
                </a:lnTo>
                <a:lnTo>
                  <a:pt x="2958990" y="315497"/>
                </a:lnTo>
                <a:lnTo>
                  <a:pt x="2968353" y="358903"/>
                </a:lnTo>
                <a:lnTo>
                  <a:pt x="2975587" y="415086"/>
                </a:lnTo>
                <a:lnTo>
                  <a:pt x="2980251" y="481398"/>
                </a:lnTo>
                <a:lnTo>
                  <a:pt x="2981904" y="555194"/>
                </a:lnTo>
              </a:path>
            </a:pathLst>
          </a:custGeom>
          <a:ln w="53904">
            <a:solidFill>
              <a:srgbClr val="BA1C47"/>
            </a:solidFill>
          </a:ln>
        </p:spPr>
        <p:txBody>
          <a:bodyPr wrap="square" lIns="0" tIns="0" rIns="0" bIns="0" rtlCol="0"/>
          <a:lstStyle/>
          <a:p>
            <a:pPr defTabSz="801401"/>
            <a:endParaRPr>
              <a:solidFill>
                <a:prstClr val="black"/>
              </a:solidFil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3392">
              <a:lnSpc>
                <a:spcPts val="1315"/>
              </a:lnSpc>
            </a:pPr>
            <a:fld id="{81D60167-4931-47E6-BA6A-407CBD079E47}" type="slidenum">
              <a:rPr dirty="0"/>
              <a:pPr marL="33392">
                <a:lnSpc>
                  <a:spcPts val="1315"/>
                </a:lnSpc>
              </a:pPr>
              <a:t>44</a:t>
            </a:fld>
            <a:endParaRPr dirty="0"/>
          </a:p>
        </p:txBody>
      </p:sp>
    </p:spTree>
    <p:extLst>
      <p:ext uri="{BB962C8B-B14F-4D97-AF65-F5344CB8AC3E}">
        <p14:creationId xmlns:p14="http://schemas.microsoft.com/office/powerpoint/2010/main" val="151930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38" y="181383"/>
            <a:ext cx="8901120" cy="6564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62110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37" y="181383"/>
            <a:ext cx="8275211" cy="630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3388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2675" y="5062574"/>
            <a:ext cx="8296931" cy="1656630"/>
          </a:xfrm>
          <a:custGeom>
            <a:avLst/>
            <a:gdLst/>
            <a:ahLst/>
            <a:cxnLst/>
            <a:rect l="l" t="t" r="r" b="b"/>
            <a:pathLst>
              <a:path w="9702800" h="1826895">
                <a:moveTo>
                  <a:pt x="0" y="0"/>
                </a:moveTo>
                <a:lnTo>
                  <a:pt x="9702800" y="0"/>
                </a:lnTo>
                <a:lnTo>
                  <a:pt x="9702800" y="1826665"/>
                </a:lnTo>
                <a:lnTo>
                  <a:pt x="0" y="1826665"/>
                </a:lnTo>
                <a:lnTo>
                  <a:pt x="0" y="0"/>
                </a:lnTo>
                <a:close/>
              </a:path>
            </a:pathLst>
          </a:custGeom>
          <a:solidFill>
            <a:srgbClr val="FFCEE1">
              <a:alpha val="65098"/>
            </a:srgbClr>
          </a:solidFill>
        </p:spPr>
        <p:txBody>
          <a:bodyPr wrap="square" lIns="0" tIns="0" rIns="0" bIns="0" rtlCol="0"/>
          <a:lstStyle/>
          <a:p>
            <a:pPr defTabSz="801401"/>
            <a:endParaRPr>
              <a:solidFill>
                <a:prstClr val="black"/>
              </a:solidFill>
            </a:endParaRPr>
          </a:p>
        </p:txBody>
      </p:sp>
      <p:sp>
        <p:nvSpPr>
          <p:cNvPr id="3" name="object 3"/>
          <p:cNvSpPr txBox="1"/>
          <p:nvPr/>
        </p:nvSpPr>
        <p:spPr>
          <a:xfrm>
            <a:off x="899630" y="183345"/>
            <a:ext cx="4309734" cy="565238"/>
          </a:xfrm>
          <a:prstGeom prst="rect">
            <a:avLst/>
          </a:prstGeom>
        </p:spPr>
        <p:txBody>
          <a:bodyPr vert="horz" wrap="square" lIns="0" tIns="11131" rIns="0" bIns="0" rtlCol="0">
            <a:spAutoFit/>
          </a:bodyPr>
          <a:lstStyle/>
          <a:p>
            <a:pPr marL="11131" defTabSz="801401">
              <a:spcBef>
                <a:spcPts val="88"/>
              </a:spcBef>
            </a:pPr>
            <a:r>
              <a:rPr spc="4" dirty="0">
                <a:solidFill>
                  <a:srgbClr val="FFFFFF"/>
                </a:solidFill>
                <a:latin typeface="Arial"/>
                <a:cs typeface="Arial"/>
              </a:rPr>
              <a:t>Results of </a:t>
            </a:r>
            <a:r>
              <a:rPr spc="-9" dirty="0">
                <a:solidFill>
                  <a:srgbClr val="FFFFFF"/>
                </a:solidFill>
                <a:latin typeface="Arial"/>
                <a:cs typeface="Arial"/>
              </a:rPr>
              <a:t>Topic-sensitive </a:t>
            </a:r>
            <a:r>
              <a:rPr spc="9" dirty="0">
                <a:solidFill>
                  <a:srgbClr val="FFFFFF"/>
                </a:solidFill>
                <a:latin typeface="Arial"/>
                <a:cs typeface="Arial"/>
              </a:rPr>
              <a:t>PageRank</a:t>
            </a:r>
            <a:r>
              <a:rPr spc="-31" dirty="0">
                <a:solidFill>
                  <a:srgbClr val="FFFFFF"/>
                </a:solidFill>
                <a:latin typeface="Arial"/>
                <a:cs typeface="Arial"/>
              </a:rPr>
              <a:t> (TsPR)</a:t>
            </a:r>
            <a:endParaRPr>
              <a:solidFill>
                <a:prstClr val="black"/>
              </a:solidFill>
              <a:latin typeface="Arial"/>
              <a:cs typeface="Arial"/>
            </a:endParaRPr>
          </a:p>
        </p:txBody>
      </p:sp>
      <p:sp>
        <p:nvSpPr>
          <p:cNvPr id="4" name="object 4"/>
          <p:cNvSpPr txBox="1"/>
          <p:nvPr/>
        </p:nvSpPr>
        <p:spPr>
          <a:xfrm>
            <a:off x="568056" y="5092541"/>
            <a:ext cx="8049326" cy="1701881"/>
          </a:xfrm>
          <a:prstGeom prst="rect">
            <a:avLst/>
          </a:prstGeom>
        </p:spPr>
        <p:txBody>
          <a:bodyPr vert="horz" wrap="square" lIns="0" tIns="179202" rIns="0" bIns="0" rtlCol="0">
            <a:spAutoFit/>
          </a:bodyPr>
          <a:lstStyle/>
          <a:p>
            <a:pPr marL="372317" indent="-361743" defTabSz="801401">
              <a:spcBef>
                <a:spcPts val="1411"/>
              </a:spcBef>
              <a:buClr>
                <a:srgbClr val="BA1C47"/>
              </a:buClr>
              <a:buSzPct val="98000"/>
              <a:buFont typeface="IPAPGothic"/>
              <a:buChar char="●"/>
              <a:tabLst>
                <a:tab pos="372874" algn="l"/>
              </a:tabLst>
            </a:pPr>
            <a:r>
              <a:rPr sz="2200" b="1" spc="-26" dirty="0">
                <a:solidFill>
                  <a:srgbClr val="2A2A2A"/>
                </a:solidFill>
                <a:latin typeface="Arial"/>
                <a:cs typeface="Arial"/>
              </a:rPr>
              <a:t>TsPR </a:t>
            </a:r>
            <a:r>
              <a:rPr sz="2200" b="1" spc="13" dirty="0">
                <a:solidFill>
                  <a:srgbClr val="2A2A2A"/>
                </a:solidFill>
                <a:latin typeface="Arial"/>
                <a:cs typeface="Arial"/>
              </a:rPr>
              <a:t>gives </a:t>
            </a:r>
            <a:r>
              <a:rPr sz="2200" b="1" spc="9" dirty="0">
                <a:solidFill>
                  <a:srgbClr val="2A2A2A"/>
                </a:solidFill>
                <a:latin typeface="Arial"/>
                <a:cs typeface="Arial"/>
              </a:rPr>
              <a:t>high </a:t>
            </a:r>
            <a:r>
              <a:rPr sz="2200" b="1" spc="13" dirty="0">
                <a:solidFill>
                  <a:srgbClr val="2A2A2A"/>
                </a:solidFill>
                <a:latin typeface="Arial"/>
                <a:cs typeface="Arial"/>
              </a:rPr>
              <a:t>scores </a:t>
            </a:r>
            <a:r>
              <a:rPr sz="2200" b="1" spc="4" dirty="0">
                <a:solidFill>
                  <a:srgbClr val="2A2A2A"/>
                </a:solidFill>
                <a:latin typeface="Arial"/>
                <a:cs typeface="Arial"/>
              </a:rPr>
              <a:t>to </a:t>
            </a:r>
            <a:r>
              <a:rPr sz="2200" b="1" spc="13" dirty="0">
                <a:solidFill>
                  <a:srgbClr val="2A2A2A"/>
                </a:solidFill>
                <a:latin typeface="Arial"/>
                <a:cs typeface="Arial"/>
              </a:rPr>
              <a:t>pages about target</a:t>
            </a:r>
            <a:r>
              <a:rPr sz="2200" b="1" spc="188" dirty="0">
                <a:solidFill>
                  <a:srgbClr val="2A2A2A"/>
                </a:solidFill>
                <a:latin typeface="Arial"/>
                <a:cs typeface="Arial"/>
              </a:rPr>
              <a:t> </a:t>
            </a:r>
            <a:r>
              <a:rPr sz="2200" b="1" spc="9" dirty="0">
                <a:solidFill>
                  <a:srgbClr val="2A2A2A"/>
                </a:solidFill>
                <a:latin typeface="Arial"/>
                <a:cs typeface="Arial"/>
              </a:rPr>
              <a:t>topics</a:t>
            </a:r>
            <a:endParaRPr sz="2200">
              <a:solidFill>
                <a:prstClr val="black"/>
              </a:solidFill>
              <a:latin typeface="Arial"/>
              <a:cs typeface="Arial"/>
            </a:endParaRPr>
          </a:p>
          <a:p>
            <a:pPr marL="377883" indent="-361743" defTabSz="801401">
              <a:spcBef>
                <a:spcPts val="1324"/>
              </a:spcBef>
              <a:buClr>
                <a:srgbClr val="BA1C47"/>
              </a:buClr>
              <a:buSzPct val="98000"/>
              <a:buFont typeface="IPAPGothic"/>
              <a:buChar char="●"/>
              <a:tabLst>
                <a:tab pos="378439" algn="l"/>
              </a:tabLst>
            </a:pPr>
            <a:r>
              <a:rPr sz="2200" b="1" spc="18" dirty="0">
                <a:solidFill>
                  <a:srgbClr val="2A2A2A"/>
                </a:solidFill>
                <a:latin typeface="Arial"/>
                <a:cs typeface="Arial"/>
              </a:rPr>
              <a:t>Even </a:t>
            </a:r>
            <a:r>
              <a:rPr sz="2200" b="1" dirty="0">
                <a:solidFill>
                  <a:srgbClr val="2A2A2A"/>
                </a:solidFill>
                <a:latin typeface="Arial"/>
                <a:cs typeface="Arial"/>
              </a:rPr>
              <a:t>if a </a:t>
            </a:r>
            <a:r>
              <a:rPr sz="2200" b="1" spc="13" dirty="0">
                <a:solidFill>
                  <a:srgbClr val="2A2A2A"/>
                </a:solidFill>
                <a:latin typeface="Arial"/>
                <a:cs typeface="Arial"/>
              </a:rPr>
              <a:t>page </a:t>
            </a:r>
            <a:r>
              <a:rPr sz="2200" b="1" dirty="0">
                <a:solidFill>
                  <a:srgbClr val="2A2A2A"/>
                </a:solidFill>
                <a:latin typeface="Arial"/>
                <a:cs typeface="Arial"/>
              </a:rPr>
              <a:t>is </a:t>
            </a:r>
            <a:r>
              <a:rPr sz="2200" b="1" spc="13" dirty="0">
                <a:solidFill>
                  <a:srgbClr val="2A2A2A"/>
                </a:solidFill>
                <a:latin typeface="Arial"/>
                <a:cs typeface="Arial"/>
              </a:rPr>
              <a:t>not about target topics, </a:t>
            </a:r>
            <a:r>
              <a:rPr sz="2200" b="1" dirty="0">
                <a:solidFill>
                  <a:srgbClr val="2A2A2A"/>
                </a:solidFill>
                <a:latin typeface="Arial"/>
                <a:cs typeface="Arial"/>
              </a:rPr>
              <a:t>if </a:t>
            </a:r>
            <a:r>
              <a:rPr sz="2200" b="1" spc="9" dirty="0">
                <a:solidFill>
                  <a:srgbClr val="2A2A2A"/>
                </a:solidFill>
                <a:latin typeface="Arial"/>
                <a:cs typeface="Arial"/>
              </a:rPr>
              <a:t>the</a:t>
            </a:r>
            <a:r>
              <a:rPr sz="2200" b="1" spc="171" dirty="0">
                <a:solidFill>
                  <a:srgbClr val="2A2A2A"/>
                </a:solidFill>
                <a:latin typeface="Arial"/>
                <a:cs typeface="Arial"/>
              </a:rPr>
              <a:t> </a:t>
            </a:r>
            <a:r>
              <a:rPr sz="2200" b="1" spc="13" dirty="0">
                <a:solidFill>
                  <a:srgbClr val="2A2A2A"/>
                </a:solidFill>
                <a:latin typeface="Arial"/>
                <a:cs typeface="Arial"/>
              </a:rPr>
              <a:t>page</a:t>
            </a:r>
            <a:endParaRPr sz="2200">
              <a:solidFill>
                <a:prstClr val="black"/>
              </a:solidFill>
              <a:latin typeface="Arial"/>
              <a:cs typeface="Arial"/>
            </a:endParaRPr>
          </a:p>
          <a:p>
            <a:pPr marL="407934" defTabSz="801401"/>
            <a:r>
              <a:rPr sz="2200" b="1" dirty="0">
                <a:solidFill>
                  <a:srgbClr val="2A2A2A"/>
                </a:solidFill>
                <a:latin typeface="Arial"/>
                <a:cs typeface="Arial"/>
              </a:rPr>
              <a:t>is </a:t>
            </a:r>
            <a:r>
              <a:rPr sz="2200" b="1" spc="13" dirty="0">
                <a:solidFill>
                  <a:srgbClr val="2A2A2A"/>
                </a:solidFill>
                <a:latin typeface="Arial"/>
                <a:cs typeface="Arial"/>
              </a:rPr>
              <a:t>linked </a:t>
            </a:r>
            <a:r>
              <a:rPr sz="2200" b="1" spc="9" dirty="0">
                <a:solidFill>
                  <a:srgbClr val="2A2A2A"/>
                </a:solidFill>
                <a:latin typeface="Arial"/>
                <a:cs typeface="Arial"/>
              </a:rPr>
              <a:t>by </a:t>
            </a:r>
            <a:r>
              <a:rPr sz="2200" b="1" spc="13" dirty="0">
                <a:solidFill>
                  <a:srgbClr val="2A2A2A"/>
                </a:solidFill>
                <a:latin typeface="Arial"/>
                <a:cs typeface="Arial"/>
              </a:rPr>
              <a:t>important </a:t>
            </a:r>
            <a:r>
              <a:rPr sz="2200" b="1" spc="18" dirty="0">
                <a:solidFill>
                  <a:srgbClr val="2A2A2A"/>
                </a:solidFill>
                <a:latin typeface="Arial"/>
                <a:cs typeface="Arial"/>
              </a:rPr>
              <a:t>pages, </a:t>
            </a:r>
            <a:r>
              <a:rPr sz="2200" b="1" spc="-26" dirty="0">
                <a:solidFill>
                  <a:srgbClr val="2A2A2A"/>
                </a:solidFill>
                <a:latin typeface="Arial"/>
                <a:cs typeface="Arial"/>
              </a:rPr>
              <a:t>TsPR </a:t>
            </a:r>
            <a:r>
              <a:rPr sz="2200" b="1" spc="13" dirty="0">
                <a:solidFill>
                  <a:srgbClr val="2A2A2A"/>
                </a:solidFill>
                <a:latin typeface="Arial"/>
                <a:cs typeface="Arial"/>
              </a:rPr>
              <a:t>gives </a:t>
            </a:r>
            <a:r>
              <a:rPr sz="2200" b="1" spc="9" dirty="0">
                <a:solidFill>
                  <a:srgbClr val="2A2A2A"/>
                </a:solidFill>
                <a:latin typeface="Arial"/>
                <a:cs typeface="Arial"/>
              </a:rPr>
              <a:t>high </a:t>
            </a:r>
            <a:r>
              <a:rPr sz="2200" b="1" spc="13" dirty="0">
                <a:solidFill>
                  <a:srgbClr val="2A2A2A"/>
                </a:solidFill>
                <a:latin typeface="Arial"/>
                <a:cs typeface="Arial"/>
              </a:rPr>
              <a:t>scores </a:t>
            </a:r>
            <a:r>
              <a:rPr sz="2200" b="1" spc="4" dirty="0">
                <a:solidFill>
                  <a:srgbClr val="2A2A2A"/>
                </a:solidFill>
                <a:latin typeface="Arial"/>
                <a:cs typeface="Arial"/>
              </a:rPr>
              <a:t>to</a:t>
            </a:r>
            <a:r>
              <a:rPr sz="2200" b="1" spc="215" dirty="0">
                <a:solidFill>
                  <a:srgbClr val="2A2A2A"/>
                </a:solidFill>
                <a:latin typeface="Arial"/>
                <a:cs typeface="Arial"/>
              </a:rPr>
              <a:t> </a:t>
            </a:r>
            <a:r>
              <a:rPr sz="2200" b="1" spc="4" dirty="0">
                <a:solidFill>
                  <a:srgbClr val="2A2A2A"/>
                </a:solidFill>
                <a:latin typeface="Arial"/>
                <a:cs typeface="Arial"/>
              </a:rPr>
              <a:t>it.</a:t>
            </a:r>
            <a:endParaRPr sz="2200">
              <a:solidFill>
                <a:prstClr val="black"/>
              </a:solidFill>
              <a:latin typeface="Arial"/>
              <a:cs typeface="Arial"/>
            </a:endParaRPr>
          </a:p>
        </p:txBody>
      </p:sp>
      <p:sp>
        <p:nvSpPr>
          <p:cNvPr id="5" name="object 5"/>
          <p:cNvSpPr/>
          <p:nvPr/>
        </p:nvSpPr>
        <p:spPr>
          <a:xfrm>
            <a:off x="3110999" y="1316584"/>
            <a:ext cx="2968901" cy="2556498"/>
          </a:xfrm>
          <a:prstGeom prst="rect">
            <a:avLst/>
          </a:prstGeom>
          <a:blipFill>
            <a:blip r:embed="rId2" cstate="print"/>
            <a:stretch>
              <a:fillRect/>
            </a:stretch>
          </a:blipFill>
        </p:spPr>
        <p:txBody>
          <a:bodyPr wrap="square" lIns="0" tIns="0" rIns="0" bIns="0" rtlCol="0"/>
          <a:lstStyle/>
          <a:p>
            <a:pPr defTabSz="801401"/>
            <a:endParaRPr>
              <a:solidFill>
                <a:prstClr val="black"/>
              </a:solidFill>
            </a:endParaRPr>
          </a:p>
        </p:txBody>
      </p:sp>
      <p:sp>
        <p:nvSpPr>
          <p:cNvPr id="6" name="object 6"/>
          <p:cNvSpPr txBox="1"/>
          <p:nvPr/>
        </p:nvSpPr>
        <p:spPr>
          <a:xfrm>
            <a:off x="4311309" y="1430334"/>
            <a:ext cx="19493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A</a:t>
            </a:r>
            <a:endParaRPr sz="2200">
              <a:solidFill>
                <a:prstClr val="black"/>
              </a:solidFill>
              <a:latin typeface="IPAPGothic"/>
              <a:cs typeface="IPAPGothic"/>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3392">
              <a:lnSpc>
                <a:spcPts val="1315"/>
              </a:lnSpc>
            </a:pPr>
            <a:fld id="{81D60167-4931-47E6-BA6A-407CBD079E47}" type="slidenum">
              <a:rPr dirty="0"/>
              <a:pPr marL="33392">
                <a:lnSpc>
                  <a:spcPts val="1315"/>
                </a:lnSpc>
              </a:pPr>
              <a:t>47</a:t>
            </a:fld>
            <a:endParaRPr dirty="0"/>
          </a:p>
        </p:txBody>
      </p:sp>
      <p:sp>
        <p:nvSpPr>
          <p:cNvPr id="7" name="object 7"/>
          <p:cNvSpPr txBox="1"/>
          <p:nvPr/>
        </p:nvSpPr>
        <p:spPr>
          <a:xfrm>
            <a:off x="4311310" y="2798479"/>
            <a:ext cx="218825"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C</a:t>
            </a:r>
            <a:endParaRPr sz="2200">
              <a:solidFill>
                <a:prstClr val="black"/>
              </a:solidFill>
              <a:latin typeface="IPAPGothic"/>
              <a:cs typeface="IPAPGothic"/>
            </a:endParaRPr>
          </a:p>
        </p:txBody>
      </p:sp>
      <p:sp>
        <p:nvSpPr>
          <p:cNvPr id="8" name="object 8"/>
          <p:cNvSpPr txBox="1"/>
          <p:nvPr/>
        </p:nvSpPr>
        <p:spPr>
          <a:xfrm>
            <a:off x="5769713" y="2798479"/>
            <a:ext cx="22751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D</a:t>
            </a:r>
            <a:endParaRPr sz="2200">
              <a:solidFill>
                <a:prstClr val="black"/>
              </a:solidFill>
              <a:latin typeface="IPAPGothic"/>
              <a:cs typeface="IPAPGothic"/>
            </a:endParaRPr>
          </a:p>
        </p:txBody>
      </p:sp>
      <p:sp>
        <p:nvSpPr>
          <p:cNvPr id="9" name="object 9"/>
          <p:cNvSpPr txBox="1"/>
          <p:nvPr/>
        </p:nvSpPr>
        <p:spPr>
          <a:xfrm>
            <a:off x="5758830" y="1416514"/>
            <a:ext cx="200907"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B</a:t>
            </a:r>
            <a:endParaRPr sz="2200">
              <a:solidFill>
                <a:prstClr val="black"/>
              </a:solidFill>
              <a:latin typeface="IPAPGothic"/>
              <a:cs typeface="IPAPGothic"/>
            </a:endParaRPr>
          </a:p>
        </p:txBody>
      </p:sp>
      <p:sp>
        <p:nvSpPr>
          <p:cNvPr id="10" name="object 10"/>
          <p:cNvSpPr txBox="1"/>
          <p:nvPr/>
        </p:nvSpPr>
        <p:spPr>
          <a:xfrm>
            <a:off x="3347433" y="3472877"/>
            <a:ext cx="2593877" cy="1147448"/>
          </a:xfrm>
          <a:prstGeom prst="rect">
            <a:avLst/>
          </a:prstGeom>
        </p:spPr>
        <p:txBody>
          <a:bodyPr vert="horz" wrap="square" lIns="0" tIns="11131" rIns="0" bIns="0" rtlCol="0">
            <a:spAutoFit/>
          </a:bodyPr>
          <a:lstStyle/>
          <a:p>
            <a:pPr marL="107410" defTabSz="801401">
              <a:spcBef>
                <a:spcPts val="88"/>
              </a:spcBef>
              <a:tabLst>
                <a:tab pos="1805934" algn="l"/>
              </a:tabLst>
            </a:pPr>
            <a:r>
              <a:rPr sz="2200" dirty="0">
                <a:solidFill>
                  <a:srgbClr val="2A2A2A"/>
                </a:solidFill>
                <a:latin typeface="IPAPGothic"/>
                <a:cs typeface="IPAPGothic"/>
              </a:rPr>
              <a:t>E	F</a:t>
            </a:r>
            <a:endParaRPr sz="2200">
              <a:solidFill>
                <a:prstClr val="black"/>
              </a:solidFill>
              <a:latin typeface="IPAPGothic"/>
              <a:cs typeface="IPAPGothic"/>
            </a:endParaRPr>
          </a:p>
          <a:p>
            <a:pPr marL="312212" indent="-301638" defTabSz="801401">
              <a:spcBef>
                <a:spcPts val="1402"/>
              </a:spcBef>
              <a:buFont typeface="IPAPGothic"/>
              <a:buChar char="■"/>
              <a:tabLst>
                <a:tab pos="312769" algn="l"/>
              </a:tabLst>
            </a:pPr>
            <a:r>
              <a:rPr spc="4" dirty="0">
                <a:solidFill>
                  <a:srgbClr val="BA1C47"/>
                </a:solidFill>
                <a:latin typeface="Arial"/>
                <a:cs typeface="Arial"/>
              </a:rPr>
              <a:t>Pages about</a:t>
            </a:r>
            <a:r>
              <a:rPr spc="-31" dirty="0">
                <a:solidFill>
                  <a:srgbClr val="BA1C47"/>
                </a:solidFill>
                <a:latin typeface="Arial"/>
                <a:cs typeface="Arial"/>
              </a:rPr>
              <a:t> </a:t>
            </a:r>
            <a:r>
              <a:rPr spc="4" dirty="0">
                <a:solidFill>
                  <a:srgbClr val="BA1C47"/>
                </a:solidFill>
                <a:latin typeface="Arial"/>
                <a:cs typeface="Arial"/>
              </a:rPr>
              <a:t>medicine</a:t>
            </a:r>
            <a:endParaRPr>
              <a:solidFill>
                <a:prstClr val="black"/>
              </a:solidFill>
              <a:latin typeface="Arial"/>
              <a:cs typeface="Arial"/>
            </a:endParaRPr>
          </a:p>
          <a:p>
            <a:pPr marL="312212" indent="-301638" defTabSz="801401">
              <a:spcBef>
                <a:spcPts val="548"/>
              </a:spcBef>
              <a:buFont typeface="IPAPGothic"/>
              <a:buChar char="■"/>
              <a:tabLst>
                <a:tab pos="312769" algn="l"/>
              </a:tabLst>
            </a:pPr>
            <a:r>
              <a:rPr spc="4" dirty="0">
                <a:solidFill>
                  <a:srgbClr val="0070C0"/>
                </a:solidFill>
                <a:latin typeface="Arial"/>
                <a:cs typeface="Arial"/>
              </a:rPr>
              <a:t>Pages about</a:t>
            </a:r>
            <a:r>
              <a:rPr spc="-44" dirty="0">
                <a:solidFill>
                  <a:srgbClr val="0070C0"/>
                </a:solidFill>
                <a:latin typeface="Arial"/>
                <a:cs typeface="Arial"/>
              </a:rPr>
              <a:t> </a:t>
            </a:r>
            <a:r>
              <a:rPr spc="4" dirty="0">
                <a:solidFill>
                  <a:srgbClr val="0070C0"/>
                </a:solidFill>
                <a:latin typeface="Arial"/>
                <a:cs typeface="Arial"/>
              </a:rPr>
              <a:t>cosmetic</a:t>
            </a:r>
            <a:endParaRPr>
              <a:solidFill>
                <a:prstClr val="black"/>
              </a:solidFill>
              <a:latin typeface="Arial"/>
              <a:cs typeface="Arial"/>
            </a:endParaRPr>
          </a:p>
        </p:txBody>
      </p:sp>
      <p:sp>
        <p:nvSpPr>
          <p:cNvPr id="11" name="object 11"/>
          <p:cNvSpPr txBox="1"/>
          <p:nvPr/>
        </p:nvSpPr>
        <p:spPr>
          <a:xfrm>
            <a:off x="3269589" y="1416514"/>
            <a:ext cx="226428"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G</a:t>
            </a:r>
            <a:endParaRPr sz="2200">
              <a:solidFill>
                <a:prstClr val="black"/>
              </a:solidFill>
              <a:latin typeface="IPAPGothic"/>
              <a:cs typeface="IPAPGothic"/>
            </a:endParaRPr>
          </a:p>
        </p:txBody>
      </p:sp>
      <p:sp>
        <p:nvSpPr>
          <p:cNvPr id="12" name="object 12"/>
          <p:cNvSpPr txBox="1"/>
          <p:nvPr/>
        </p:nvSpPr>
        <p:spPr>
          <a:xfrm>
            <a:off x="504679" y="874787"/>
            <a:ext cx="2386454" cy="688348"/>
          </a:xfrm>
          <a:prstGeom prst="rect">
            <a:avLst/>
          </a:prstGeom>
        </p:spPr>
        <p:txBody>
          <a:bodyPr vert="horz" wrap="square" lIns="0" tIns="11131" rIns="0" bIns="0" rtlCol="0">
            <a:spAutoFit/>
          </a:bodyPr>
          <a:lstStyle/>
          <a:p>
            <a:pPr marL="11131" defTabSz="801401">
              <a:spcBef>
                <a:spcPts val="88"/>
              </a:spcBef>
            </a:pPr>
            <a:r>
              <a:rPr sz="2200" b="1" u="sng" spc="18" dirty="0">
                <a:solidFill>
                  <a:srgbClr val="2A2A2A"/>
                </a:solidFill>
                <a:uFill>
                  <a:solidFill>
                    <a:srgbClr val="2A2A2A"/>
                  </a:solidFill>
                </a:uFill>
                <a:latin typeface="Arial"/>
                <a:cs typeface="Arial"/>
              </a:rPr>
              <a:t>Normal</a:t>
            </a:r>
            <a:r>
              <a:rPr sz="2200" b="1" u="sng" spc="-31" dirty="0">
                <a:solidFill>
                  <a:srgbClr val="2A2A2A"/>
                </a:solidFill>
                <a:uFill>
                  <a:solidFill>
                    <a:srgbClr val="2A2A2A"/>
                  </a:solidFill>
                </a:uFill>
                <a:latin typeface="Arial"/>
                <a:cs typeface="Arial"/>
              </a:rPr>
              <a:t> </a:t>
            </a:r>
            <a:r>
              <a:rPr sz="2200" b="1" u="sng" spc="18" dirty="0">
                <a:solidFill>
                  <a:srgbClr val="2A2A2A"/>
                </a:solidFill>
                <a:uFill>
                  <a:solidFill>
                    <a:srgbClr val="2A2A2A"/>
                  </a:solidFill>
                </a:uFill>
                <a:latin typeface="Arial"/>
                <a:cs typeface="Arial"/>
              </a:rPr>
              <a:t>PageRank</a:t>
            </a:r>
            <a:endParaRPr sz="2200">
              <a:solidFill>
                <a:prstClr val="black"/>
              </a:solidFill>
              <a:latin typeface="Arial"/>
              <a:cs typeface="Arial"/>
            </a:endParaRPr>
          </a:p>
        </p:txBody>
      </p:sp>
      <p:sp>
        <p:nvSpPr>
          <p:cNvPr id="13" name="object 13"/>
          <p:cNvSpPr txBox="1"/>
          <p:nvPr/>
        </p:nvSpPr>
        <p:spPr>
          <a:xfrm>
            <a:off x="1747265" y="1935211"/>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0.174pt</a:t>
            </a:r>
            <a:endParaRPr>
              <a:solidFill>
                <a:prstClr val="black"/>
              </a:solidFill>
              <a:latin typeface="IPAPGothic"/>
              <a:cs typeface="IPAPGothic"/>
            </a:endParaRPr>
          </a:p>
        </p:txBody>
      </p:sp>
      <p:sp>
        <p:nvSpPr>
          <p:cNvPr id="14" name="object 14"/>
          <p:cNvSpPr txBox="1"/>
          <p:nvPr/>
        </p:nvSpPr>
        <p:spPr>
          <a:xfrm>
            <a:off x="1711254" y="2413370"/>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0.133pt</a:t>
            </a:r>
            <a:endParaRPr>
              <a:solidFill>
                <a:prstClr val="black"/>
              </a:solidFill>
              <a:latin typeface="IPAPGothic"/>
              <a:cs typeface="IPAPGothic"/>
            </a:endParaRPr>
          </a:p>
        </p:txBody>
      </p:sp>
      <p:sp>
        <p:nvSpPr>
          <p:cNvPr id="15" name="object 15"/>
          <p:cNvSpPr txBox="1"/>
          <p:nvPr/>
        </p:nvSpPr>
        <p:spPr>
          <a:xfrm>
            <a:off x="1747265" y="2910879"/>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0.132pt</a:t>
            </a:r>
            <a:endParaRPr>
              <a:solidFill>
                <a:prstClr val="black"/>
              </a:solidFill>
              <a:latin typeface="IPAPGothic"/>
              <a:cs typeface="IPAPGothic"/>
            </a:endParaRPr>
          </a:p>
        </p:txBody>
      </p:sp>
      <p:sp>
        <p:nvSpPr>
          <p:cNvPr id="16" name="object 16"/>
          <p:cNvSpPr txBox="1"/>
          <p:nvPr/>
        </p:nvSpPr>
        <p:spPr>
          <a:xfrm>
            <a:off x="1747265" y="3369691"/>
            <a:ext cx="885621" cy="288239"/>
          </a:xfrm>
          <a:prstGeom prst="rect">
            <a:avLst/>
          </a:prstGeom>
        </p:spPr>
        <p:txBody>
          <a:bodyPr vert="horz" wrap="square" lIns="0" tIns="11131" rIns="0" bIns="0" rtlCol="0">
            <a:spAutoFit/>
          </a:bodyPr>
          <a:lstStyle/>
          <a:p>
            <a:pPr marL="11131" defTabSz="801401">
              <a:spcBef>
                <a:spcPts val="88"/>
              </a:spcBef>
            </a:pPr>
            <a:r>
              <a:rPr spc="4" dirty="0">
                <a:solidFill>
                  <a:srgbClr val="7F7F7F"/>
                </a:solidFill>
                <a:latin typeface="IPAPGothic"/>
                <a:cs typeface="IPAPGothic"/>
              </a:rPr>
              <a:t>0.093pt</a:t>
            </a:r>
            <a:endParaRPr>
              <a:solidFill>
                <a:prstClr val="black"/>
              </a:solidFill>
              <a:latin typeface="IPAPGothic"/>
              <a:cs typeface="IPAPGothic"/>
            </a:endParaRPr>
          </a:p>
        </p:txBody>
      </p:sp>
      <p:sp>
        <p:nvSpPr>
          <p:cNvPr id="17" name="object 17"/>
          <p:cNvSpPr txBox="1"/>
          <p:nvPr/>
        </p:nvSpPr>
        <p:spPr>
          <a:xfrm>
            <a:off x="966550" y="1328529"/>
            <a:ext cx="1666444" cy="3162491"/>
          </a:xfrm>
          <a:prstGeom prst="rect">
            <a:avLst/>
          </a:prstGeom>
        </p:spPr>
        <p:txBody>
          <a:bodyPr vert="horz" wrap="square" lIns="0" tIns="53426" rIns="0" bIns="0" rtlCol="0">
            <a:spAutoFit/>
          </a:bodyPr>
          <a:lstStyle/>
          <a:p>
            <a:pPr marL="11131" defTabSz="801401">
              <a:spcBef>
                <a:spcPts val="421"/>
              </a:spcBef>
              <a:tabLst>
                <a:tab pos="810861" algn="l"/>
              </a:tabLst>
            </a:pPr>
            <a:r>
              <a:rPr sz="2600" spc="-9" dirty="0">
                <a:solidFill>
                  <a:srgbClr val="A6A6A6"/>
                </a:solidFill>
                <a:latin typeface="IPAPGothic"/>
                <a:cs typeface="IPAPGothic"/>
              </a:rPr>
              <a:t>1.</a:t>
            </a:r>
            <a:r>
              <a:rPr sz="2600" spc="-22" dirty="0">
                <a:solidFill>
                  <a:srgbClr val="A6A6A6"/>
                </a:solidFill>
                <a:latin typeface="IPAPGothic"/>
                <a:cs typeface="IPAPGothic"/>
              </a:rPr>
              <a:t> </a:t>
            </a:r>
            <a:r>
              <a:rPr sz="2600" b="1" dirty="0">
                <a:solidFill>
                  <a:srgbClr val="BA1C47"/>
                </a:solidFill>
                <a:latin typeface="Arial"/>
                <a:cs typeface="Arial"/>
              </a:rPr>
              <a:t>C	</a:t>
            </a:r>
            <a:r>
              <a:rPr spc="4" dirty="0">
                <a:solidFill>
                  <a:srgbClr val="7F7F7F"/>
                </a:solidFill>
                <a:latin typeface="IPAPGothic"/>
                <a:cs typeface="IPAPGothic"/>
              </a:rPr>
              <a:t>0.282pt</a:t>
            </a:r>
            <a:endParaRPr>
              <a:solidFill>
                <a:prstClr val="black"/>
              </a:solidFill>
              <a:latin typeface="IPAPGothic"/>
              <a:cs typeface="IPAPGothic"/>
            </a:endParaRPr>
          </a:p>
          <a:p>
            <a:pPr marL="394578" indent="-384004" defTabSz="801401">
              <a:spcBef>
                <a:spcPts val="337"/>
              </a:spcBef>
              <a:buClr>
                <a:srgbClr val="A6A6A6"/>
              </a:buClr>
              <a:buFont typeface="IPAPGothic"/>
              <a:buAutoNum type="arabicPeriod" startAt="2"/>
              <a:tabLst>
                <a:tab pos="395135" algn="l"/>
              </a:tabLst>
            </a:pPr>
            <a:r>
              <a:rPr sz="2600" b="1" dirty="0">
                <a:solidFill>
                  <a:srgbClr val="BA1C47"/>
                </a:solidFill>
                <a:latin typeface="Arial"/>
                <a:cs typeface="Arial"/>
              </a:rPr>
              <a:t>A</a:t>
            </a:r>
            <a:endParaRPr sz="2600">
              <a:solidFill>
                <a:prstClr val="black"/>
              </a:solidFill>
              <a:latin typeface="Arial"/>
              <a:cs typeface="Arial"/>
            </a:endParaRPr>
          </a:p>
          <a:p>
            <a:pPr marL="394578" indent="-384004" defTabSz="801401">
              <a:spcBef>
                <a:spcPts val="486"/>
              </a:spcBef>
              <a:buClr>
                <a:srgbClr val="A6A6A6"/>
              </a:buClr>
              <a:buFont typeface="IPAPGothic"/>
              <a:buAutoNum type="arabicPeriod" startAt="2"/>
              <a:tabLst>
                <a:tab pos="395135" algn="l"/>
              </a:tabLst>
            </a:pPr>
            <a:r>
              <a:rPr sz="2600" b="1" dirty="0">
                <a:solidFill>
                  <a:srgbClr val="0070C0"/>
                </a:solidFill>
                <a:latin typeface="Arial"/>
                <a:cs typeface="Arial"/>
              </a:rPr>
              <a:t>F</a:t>
            </a:r>
            <a:endParaRPr sz="2600">
              <a:solidFill>
                <a:prstClr val="black"/>
              </a:solidFill>
              <a:latin typeface="Arial"/>
              <a:cs typeface="Arial"/>
            </a:endParaRPr>
          </a:p>
          <a:p>
            <a:pPr marL="394578" indent="-384004" defTabSz="801401">
              <a:spcBef>
                <a:spcPts val="631"/>
              </a:spcBef>
              <a:buClr>
                <a:srgbClr val="A6A6A6"/>
              </a:buClr>
              <a:buFont typeface="IPAPGothic"/>
              <a:buAutoNum type="arabicPeriod" startAt="2"/>
              <a:tabLst>
                <a:tab pos="395135" algn="l"/>
              </a:tabLst>
            </a:pPr>
            <a:r>
              <a:rPr sz="2600" b="1" dirty="0">
                <a:solidFill>
                  <a:srgbClr val="0070C0"/>
                </a:solidFill>
                <a:latin typeface="Arial"/>
                <a:cs typeface="Arial"/>
              </a:rPr>
              <a:t>D</a:t>
            </a:r>
            <a:endParaRPr sz="2600">
              <a:solidFill>
                <a:prstClr val="black"/>
              </a:solidFill>
              <a:latin typeface="Arial"/>
              <a:cs typeface="Arial"/>
            </a:endParaRPr>
          </a:p>
          <a:p>
            <a:pPr marL="394578" indent="-384004" defTabSz="801401">
              <a:spcBef>
                <a:spcPts val="333"/>
              </a:spcBef>
              <a:buClr>
                <a:srgbClr val="A6A6A6"/>
              </a:buClr>
              <a:buFont typeface="IPAPGothic"/>
              <a:buAutoNum type="arabicPeriod" startAt="2"/>
              <a:tabLst>
                <a:tab pos="395135" algn="l"/>
              </a:tabLst>
            </a:pPr>
            <a:r>
              <a:rPr sz="2600" b="1" dirty="0">
                <a:solidFill>
                  <a:srgbClr val="BA1C47"/>
                </a:solidFill>
                <a:latin typeface="Arial"/>
                <a:cs typeface="Arial"/>
              </a:rPr>
              <a:t>B</a:t>
            </a:r>
            <a:endParaRPr sz="2600">
              <a:solidFill>
                <a:prstClr val="black"/>
              </a:solidFill>
              <a:latin typeface="Arial"/>
              <a:cs typeface="Arial"/>
            </a:endParaRPr>
          </a:p>
          <a:p>
            <a:pPr marL="394578" indent="-384004" defTabSz="801401">
              <a:spcBef>
                <a:spcPts val="486"/>
              </a:spcBef>
              <a:buClr>
                <a:srgbClr val="A6A6A6"/>
              </a:buClr>
              <a:buFont typeface="IPAPGothic"/>
              <a:buAutoNum type="arabicPeriod" startAt="2"/>
              <a:tabLst>
                <a:tab pos="395135" algn="l"/>
              </a:tabLst>
            </a:pPr>
            <a:r>
              <a:rPr sz="2600" b="1" dirty="0">
                <a:solidFill>
                  <a:srgbClr val="0070C0"/>
                </a:solidFill>
                <a:latin typeface="Arial"/>
                <a:cs typeface="Arial"/>
              </a:rPr>
              <a:t>E</a:t>
            </a:r>
            <a:endParaRPr sz="2600">
              <a:solidFill>
                <a:prstClr val="black"/>
              </a:solidFill>
              <a:latin typeface="Arial"/>
              <a:cs typeface="Arial"/>
            </a:endParaRPr>
          </a:p>
          <a:p>
            <a:pPr marL="394578" indent="-384004" defTabSz="801401">
              <a:spcBef>
                <a:spcPts val="188"/>
              </a:spcBef>
              <a:buClr>
                <a:srgbClr val="A6A6A6"/>
              </a:buClr>
              <a:buFont typeface="IPAPGothic"/>
              <a:buAutoNum type="arabicPeriod" startAt="2"/>
              <a:tabLst>
                <a:tab pos="395135" algn="l"/>
              </a:tabLst>
            </a:pPr>
            <a:r>
              <a:rPr sz="2600" b="1" dirty="0">
                <a:solidFill>
                  <a:srgbClr val="BA1C47"/>
                </a:solidFill>
                <a:latin typeface="Arial"/>
                <a:cs typeface="Arial"/>
              </a:rPr>
              <a:t>G</a:t>
            </a:r>
            <a:endParaRPr sz="2600">
              <a:solidFill>
                <a:prstClr val="black"/>
              </a:solidFill>
              <a:latin typeface="Arial"/>
              <a:cs typeface="Arial"/>
            </a:endParaRPr>
          </a:p>
        </p:txBody>
      </p:sp>
      <p:sp>
        <p:nvSpPr>
          <p:cNvPr id="18" name="object 18"/>
          <p:cNvSpPr txBox="1"/>
          <p:nvPr/>
        </p:nvSpPr>
        <p:spPr>
          <a:xfrm>
            <a:off x="1728541" y="3698598"/>
            <a:ext cx="922002" cy="851849"/>
          </a:xfrm>
          <a:prstGeom prst="rect">
            <a:avLst/>
          </a:prstGeom>
        </p:spPr>
        <p:txBody>
          <a:bodyPr vert="horz" wrap="square" lIns="0" tIns="155271" rIns="0" bIns="0" rtlCol="0">
            <a:spAutoFit/>
          </a:bodyPr>
          <a:lstStyle/>
          <a:p>
            <a:pPr marL="11131" defTabSz="801401">
              <a:spcBef>
                <a:spcPts val="1223"/>
              </a:spcBef>
            </a:pPr>
            <a:r>
              <a:rPr spc="4" dirty="0">
                <a:solidFill>
                  <a:srgbClr val="7F7F7F"/>
                </a:solidFill>
                <a:latin typeface="IPAPGothic"/>
                <a:cs typeface="IPAPGothic"/>
              </a:rPr>
              <a:t>0.092pt</a:t>
            </a:r>
            <a:endParaRPr>
              <a:solidFill>
                <a:prstClr val="black"/>
              </a:solidFill>
              <a:latin typeface="IPAPGothic"/>
              <a:cs typeface="IPAPGothic"/>
            </a:endParaRPr>
          </a:p>
          <a:p>
            <a:pPr marL="47862" defTabSz="801401">
              <a:spcBef>
                <a:spcPts val="1135"/>
              </a:spcBef>
            </a:pPr>
            <a:r>
              <a:rPr spc="4" dirty="0">
                <a:solidFill>
                  <a:srgbClr val="7F7F7F"/>
                </a:solidFill>
                <a:latin typeface="IPAPGothic"/>
                <a:cs typeface="IPAPGothic"/>
              </a:rPr>
              <a:t>0.092pt</a:t>
            </a:r>
            <a:endParaRPr>
              <a:solidFill>
                <a:prstClr val="black"/>
              </a:solidFill>
              <a:latin typeface="IPAPGothic"/>
              <a:cs typeface="IPAPGothic"/>
            </a:endParaRPr>
          </a:p>
        </p:txBody>
      </p:sp>
      <p:sp>
        <p:nvSpPr>
          <p:cNvPr id="19" name="object 19"/>
          <p:cNvSpPr txBox="1">
            <a:spLocks noGrp="1"/>
          </p:cNvSpPr>
          <p:nvPr>
            <p:ph type="title"/>
          </p:nvPr>
        </p:nvSpPr>
        <p:spPr>
          <a:xfrm>
            <a:off x="6113403" y="827801"/>
            <a:ext cx="2472790" cy="688348"/>
          </a:xfrm>
          <a:prstGeom prst="rect">
            <a:avLst/>
          </a:prstGeom>
        </p:spPr>
        <p:txBody>
          <a:bodyPr vert="horz" wrap="square" lIns="0" tIns="11131" rIns="0" bIns="0" rtlCol="0">
            <a:spAutoFit/>
          </a:bodyPr>
          <a:lstStyle/>
          <a:p>
            <a:pPr marL="11131">
              <a:spcBef>
                <a:spcPts val="88"/>
              </a:spcBef>
            </a:pPr>
            <a:r>
              <a:rPr sz="2200" u="sng" spc="4" dirty="0">
                <a:solidFill>
                  <a:srgbClr val="00B050"/>
                </a:solidFill>
                <a:uFill>
                  <a:solidFill>
                    <a:srgbClr val="00B050"/>
                  </a:solidFill>
                </a:uFill>
              </a:rPr>
              <a:t>Topic-sensitive</a:t>
            </a:r>
            <a:r>
              <a:rPr sz="2200" u="sng" spc="-44" dirty="0">
                <a:solidFill>
                  <a:srgbClr val="00B050"/>
                </a:solidFill>
                <a:uFill>
                  <a:solidFill>
                    <a:srgbClr val="00B050"/>
                  </a:solidFill>
                </a:uFill>
              </a:rPr>
              <a:t> </a:t>
            </a:r>
            <a:r>
              <a:rPr sz="2200" u="sng" spc="22" dirty="0">
                <a:solidFill>
                  <a:srgbClr val="00B050"/>
                </a:solidFill>
                <a:uFill>
                  <a:solidFill>
                    <a:srgbClr val="00B050"/>
                  </a:solidFill>
                </a:uFill>
              </a:rPr>
              <a:t>PR</a:t>
            </a:r>
            <a:endParaRPr sz="2200"/>
          </a:p>
        </p:txBody>
      </p:sp>
      <p:graphicFrame>
        <p:nvGraphicFramePr>
          <p:cNvPr id="20" name="object 20"/>
          <p:cNvGraphicFramePr>
            <a:graphicFrameLocks noGrp="1"/>
          </p:cNvGraphicFramePr>
          <p:nvPr/>
        </p:nvGraphicFramePr>
        <p:xfrm>
          <a:off x="6558985" y="1370009"/>
          <a:ext cx="1716401" cy="3228671"/>
        </p:xfrm>
        <a:graphic>
          <a:graphicData uri="http://schemas.openxmlformats.org/drawingml/2006/table">
            <a:tbl>
              <a:tblPr firstRow="1" bandRow="1">
                <a:tableStyleId>{2D5ABB26-0587-4C30-8999-92F81FD0307C}</a:tableStyleId>
              </a:tblPr>
              <a:tblGrid>
                <a:gridCol w="713493"/>
                <a:gridCol w="1002908"/>
              </a:tblGrid>
              <a:tr h="422395">
                <a:tc>
                  <a:txBody>
                    <a:bodyPr/>
                    <a:lstStyle/>
                    <a:p>
                      <a:pPr marL="31750">
                        <a:lnSpc>
                          <a:spcPts val="3315"/>
                        </a:lnSpc>
                      </a:pPr>
                      <a:r>
                        <a:rPr sz="2700" spc="-10" dirty="0">
                          <a:solidFill>
                            <a:srgbClr val="A6A6A6"/>
                          </a:solidFill>
                          <a:latin typeface="IPAPGothic"/>
                          <a:cs typeface="IPAPGothic"/>
                        </a:rPr>
                        <a:t>1.</a:t>
                      </a:r>
                      <a:r>
                        <a:rPr sz="2700" spc="-80" dirty="0">
                          <a:solidFill>
                            <a:srgbClr val="A6A6A6"/>
                          </a:solidFill>
                          <a:latin typeface="IPAPGothic"/>
                          <a:cs typeface="IPAPGothic"/>
                        </a:rPr>
                        <a:t> </a:t>
                      </a:r>
                      <a:r>
                        <a:rPr sz="2700" b="1" dirty="0">
                          <a:solidFill>
                            <a:srgbClr val="BA1C47"/>
                          </a:solidFill>
                          <a:latin typeface="Arial"/>
                          <a:cs typeface="Arial"/>
                        </a:rPr>
                        <a:t>A</a:t>
                      </a:r>
                      <a:endParaRPr sz="2700">
                        <a:latin typeface="Arial"/>
                        <a:cs typeface="Arial"/>
                      </a:endParaRPr>
                    </a:p>
                  </a:txBody>
                  <a:tcPr marL="0" marR="0" marT="0" marB="0"/>
                </a:tc>
                <a:tc>
                  <a:txBody>
                    <a:bodyPr/>
                    <a:lstStyle/>
                    <a:p>
                      <a:pPr marR="43815" algn="r">
                        <a:lnSpc>
                          <a:spcPct val="100000"/>
                        </a:lnSpc>
                        <a:spcBef>
                          <a:spcPts val="615"/>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266</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70826" marB="0"/>
                </a:tc>
              </a:tr>
              <a:tr h="468485">
                <a:tc>
                  <a:txBody>
                    <a:bodyPr/>
                    <a:lstStyle/>
                    <a:p>
                      <a:pPr marL="31750">
                        <a:lnSpc>
                          <a:spcPct val="100000"/>
                        </a:lnSpc>
                        <a:spcBef>
                          <a:spcPts val="30"/>
                        </a:spcBef>
                      </a:pPr>
                      <a:r>
                        <a:rPr sz="2700" spc="-10" dirty="0">
                          <a:solidFill>
                            <a:srgbClr val="A6A6A6"/>
                          </a:solidFill>
                          <a:latin typeface="IPAPGothic"/>
                          <a:cs typeface="IPAPGothic"/>
                        </a:rPr>
                        <a:t>2.</a:t>
                      </a:r>
                      <a:r>
                        <a:rPr sz="2700" spc="-80" dirty="0">
                          <a:solidFill>
                            <a:srgbClr val="A6A6A6"/>
                          </a:solidFill>
                          <a:latin typeface="IPAPGothic"/>
                          <a:cs typeface="IPAPGothic"/>
                        </a:rPr>
                        <a:t> </a:t>
                      </a:r>
                      <a:r>
                        <a:rPr sz="2700" b="1" dirty="0">
                          <a:solidFill>
                            <a:srgbClr val="BA1C47"/>
                          </a:solidFill>
                          <a:latin typeface="Arial"/>
                          <a:cs typeface="Arial"/>
                        </a:rPr>
                        <a:t>C</a:t>
                      </a:r>
                      <a:endParaRPr sz="2700">
                        <a:latin typeface="Arial"/>
                        <a:cs typeface="Arial"/>
                      </a:endParaRPr>
                    </a:p>
                  </a:txBody>
                  <a:tcPr marL="0" marR="0" marT="3455" marB="0"/>
                </a:tc>
                <a:tc>
                  <a:txBody>
                    <a:bodyPr/>
                    <a:lstStyle/>
                    <a:p>
                      <a:pPr marR="43815" algn="r">
                        <a:lnSpc>
                          <a:spcPct val="100000"/>
                        </a:lnSpc>
                        <a:spcBef>
                          <a:spcPts val="930"/>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248</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107102" marB="0"/>
                </a:tc>
              </a:tr>
              <a:tr h="487834">
                <a:tc>
                  <a:txBody>
                    <a:bodyPr/>
                    <a:lstStyle/>
                    <a:p>
                      <a:pPr marL="31750">
                        <a:lnSpc>
                          <a:spcPct val="100000"/>
                        </a:lnSpc>
                        <a:spcBef>
                          <a:spcPts val="114"/>
                        </a:spcBef>
                      </a:pPr>
                      <a:r>
                        <a:rPr sz="2700" spc="-10" dirty="0">
                          <a:solidFill>
                            <a:srgbClr val="A6A6A6"/>
                          </a:solidFill>
                          <a:latin typeface="IPAPGothic"/>
                          <a:cs typeface="IPAPGothic"/>
                        </a:rPr>
                        <a:t>3.</a:t>
                      </a:r>
                      <a:r>
                        <a:rPr sz="2700" spc="-85" dirty="0">
                          <a:solidFill>
                            <a:srgbClr val="A6A6A6"/>
                          </a:solidFill>
                          <a:latin typeface="IPAPGothic"/>
                          <a:cs typeface="IPAPGothic"/>
                        </a:rPr>
                        <a:t> </a:t>
                      </a:r>
                      <a:r>
                        <a:rPr sz="2700" b="1" dirty="0">
                          <a:solidFill>
                            <a:srgbClr val="BA1C47"/>
                          </a:solidFill>
                          <a:latin typeface="Arial"/>
                          <a:cs typeface="Arial"/>
                        </a:rPr>
                        <a:t>G</a:t>
                      </a:r>
                      <a:endParaRPr sz="2700">
                        <a:latin typeface="Arial"/>
                        <a:cs typeface="Arial"/>
                      </a:endParaRPr>
                    </a:p>
                  </a:txBody>
                  <a:tcPr marL="0" marR="0" marT="13243" marB="0"/>
                </a:tc>
                <a:tc>
                  <a:txBody>
                    <a:bodyPr/>
                    <a:lstStyle/>
                    <a:p>
                      <a:pPr marR="24130" algn="r">
                        <a:lnSpc>
                          <a:spcPct val="100000"/>
                        </a:lnSpc>
                        <a:spcBef>
                          <a:spcPts val="1015"/>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147</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116891" marB="0"/>
                </a:tc>
              </a:tr>
              <a:tr h="478160">
                <a:tc>
                  <a:txBody>
                    <a:bodyPr/>
                    <a:lstStyle/>
                    <a:p>
                      <a:pPr marL="31750">
                        <a:lnSpc>
                          <a:spcPct val="100000"/>
                        </a:lnSpc>
                        <a:spcBef>
                          <a:spcPts val="200"/>
                        </a:spcBef>
                      </a:pPr>
                      <a:r>
                        <a:rPr sz="2700" spc="-10" dirty="0">
                          <a:solidFill>
                            <a:srgbClr val="A6A6A6"/>
                          </a:solidFill>
                          <a:latin typeface="IPAPGothic"/>
                          <a:cs typeface="IPAPGothic"/>
                        </a:rPr>
                        <a:t>4.</a:t>
                      </a:r>
                      <a:r>
                        <a:rPr sz="2700" spc="-80" dirty="0">
                          <a:solidFill>
                            <a:srgbClr val="A6A6A6"/>
                          </a:solidFill>
                          <a:latin typeface="IPAPGothic"/>
                          <a:cs typeface="IPAPGothic"/>
                        </a:rPr>
                        <a:t> </a:t>
                      </a:r>
                      <a:r>
                        <a:rPr sz="2700" b="1" dirty="0">
                          <a:solidFill>
                            <a:srgbClr val="BA1C47"/>
                          </a:solidFill>
                          <a:latin typeface="Arial"/>
                          <a:cs typeface="Arial"/>
                        </a:rPr>
                        <a:t>B</a:t>
                      </a:r>
                      <a:endParaRPr sz="2700">
                        <a:latin typeface="Arial"/>
                        <a:cs typeface="Arial"/>
                      </a:endParaRPr>
                    </a:p>
                  </a:txBody>
                  <a:tcPr marL="0" marR="0" marT="23033" marB="0"/>
                </a:tc>
                <a:tc>
                  <a:txBody>
                    <a:bodyPr/>
                    <a:lstStyle/>
                    <a:p>
                      <a:pPr marR="43815" algn="r">
                        <a:lnSpc>
                          <a:spcPct val="100000"/>
                        </a:lnSpc>
                        <a:spcBef>
                          <a:spcPts val="1100"/>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121</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126680" marB="0"/>
                </a:tc>
              </a:tr>
              <a:tr h="468486">
                <a:tc>
                  <a:txBody>
                    <a:bodyPr/>
                    <a:lstStyle/>
                    <a:p>
                      <a:pPr marL="31750">
                        <a:lnSpc>
                          <a:spcPct val="100000"/>
                        </a:lnSpc>
                        <a:spcBef>
                          <a:spcPts val="30"/>
                        </a:spcBef>
                      </a:pPr>
                      <a:r>
                        <a:rPr sz="2700" spc="-10" dirty="0">
                          <a:solidFill>
                            <a:srgbClr val="A6A6A6"/>
                          </a:solidFill>
                          <a:latin typeface="IPAPGothic"/>
                          <a:cs typeface="IPAPGothic"/>
                        </a:rPr>
                        <a:t>5.</a:t>
                      </a:r>
                      <a:r>
                        <a:rPr sz="2700" spc="-80" dirty="0">
                          <a:solidFill>
                            <a:srgbClr val="A6A6A6"/>
                          </a:solidFill>
                          <a:latin typeface="IPAPGothic"/>
                          <a:cs typeface="IPAPGothic"/>
                        </a:rPr>
                        <a:t> </a:t>
                      </a:r>
                      <a:r>
                        <a:rPr sz="2700" b="1" dirty="0">
                          <a:solidFill>
                            <a:srgbClr val="0070C0"/>
                          </a:solidFill>
                          <a:latin typeface="Arial"/>
                          <a:cs typeface="Arial"/>
                        </a:rPr>
                        <a:t>D</a:t>
                      </a:r>
                      <a:endParaRPr sz="2700">
                        <a:latin typeface="Arial"/>
                        <a:cs typeface="Arial"/>
                      </a:endParaRPr>
                    </a:p>
                  </a:txBody>
                  <a:tcPr marL="0" marR="0" marT="3455" marB="0"/>
                </a:tc>
                <a:tc>
                  <a:txBody>
                    <a:bodyPr/>
                    <a:lstStyle/>
                    <a:p>
                      <a:pPr marR="43815" algn="r">
                        <a:lnSpc>
                          <a:spcPct val="100000"/>
                        </a:lnSpc>
                        <a:spcBef>
                          <a:spcPts val="930"/>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108</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107102" marB="0"/>
                </a:tc>
              </a:tr>
              <a:tr h="458811">
                <a:tc>
                  <a:txBody>
                    <a:bodyPr/>
                    <a:lstStyle/>
                    <a:p>
                      <a:pPr marL="31750">
                        <a:lnSpc>
                          <a:spcPct val="100000"/>
                        </a:lnSpc>
                        <a:spcBef>
                          <a:spcPts val="114"/>
                        </a:spcBef>
                      </a:pPr>
                      <a:r>
                        <a:rPr sz="2700" spc="-10" dirty="0">
                          <a:solidFill>
                            <a:srgbClr val="A6A6A6"/>
                          </a:solidFill>
                          <a:latin typeface="IPAPGothic"/>
                          <a:cs typeface="IPAPGothic"/>
                        </a:rPr>
                        <a:t>6.</a:t>
                      </a:r>
                      <a:r>
                        <a:rPr sz="2700" spc="-75" dirty="0">
                          <a:solidFill>
                            <a:srgbClr val="A6A6A6"/>
                          </a:solidFill>
                          <a:latin typeface="IPAPGothic"/>
                          <a:cs typeface="IPAPGothic"/>
                        </a:rPr>
                        <a:t> </a:t>
                      </a:r>
                      <a:r>
                        <a:rPr sz="2700" b="1" dirty="0">
                          <a:solidFill>
                            <a:srgbClr val="0070C0"/>
                          </a:solidFill>
                          <a:latin typeface="Arial"/>
                          <a:cs typeface="Arial"/>
                        </a:rPr>
                        <a:t>E</a:t>
                      </a:r>
                      <a:endParaRPr sz="2700">
                        <a:latin typeface="Arial"/>
                        <a:cs typeface="Arial"/>
                      </a:endParaRPr>
                    </a:p>
                  </a:txBody>
                  <a:tcPr marL="0" marR="0" marT="13243" marB="0"/>
                </a:tc>
                <a:tc>
                  <a:txBody>
                    <a:bodyPr/>
                    <a:lstStyle/>
                    <a:p>
                      <a:pPr marR="66040" algn="r">
                        <a:lnSpc>
                          <a:spcPct val="100000"/>
                        </a:lnSpc>
                        <a:spcBef>
                          <a:spcPts val="1015"/>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057</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116891" marB="0"/>
                </a:tc>
              </a:tr>
              <a:tr h="444500">
                <a:tc>
                  <a:txBody>
                    <a:bodyPr/>
                    <a:lstStyle/>
                    <a:p>
                      <a:pPr marL="31750">
                        <a:lnSpc>
                          <a:spcPts val="3485"/>
                        </a:lnSpc>
                      </a:pPr>
                      <a:r>
                        <a:rPr sz="2700" spc="-10" dirty="0">
                          <a:solidFill>
                            <a:srgbClr val="A6A6A6"/>
                          </a:solidFill>
                          <a:latin typeface="IPAPGothic"/>
                          <a:cs typeface="IPAPGothic"/>
                        </a:rPr>
                        <a:t>7.</a:t>
                      </a:r>
                      <a:r>
                        <a:rPr sz="2700" spc="-70" dirty="0">
                          <a:solidFill>
                            <a:srgbClr val="A6A6A6"/>
                          </a:solidFill>
                          <a:latin typeface="IPAPGothic"/>
                          <a:cs typeface="IPAPGothic"/>
                        </a:rPr>
                        <a:t> </a:t>
                      </a:r>
                      <a:r>
                        <a:rPr sz="2700" b="1" dirty="0">
                          <a:solidFill>
                            <a:srgbClr val="0070C0"/>
                          </a:solidFill>
                          <a:latin typeface="Arial"/>
                          <a:cs typeface="Arial"/>
                        </a:rPr>
                        <a:t>F</a:t>
                      </a:r>
                      <a:endParaRPr sz="2700">
                        <a:latin typeface="Arial"/>
                        <a:cs typeface="Arial"/>
                      </a:endParaRPr>
                    </a:p>
                  </a:txBody>
                  <a:tcPr marL="0" marR="0" marT="0" marB="0"/>
                </a:tc>
                <a:tc>
                  <a:txBody>
                    <a:bodyPr/>
                    <a:lstStyle/>
                    <a:p>
                      <a:pPr marR="86360" algn="r">
                        <a:lnSpc>
                          <a:spcPct val="100000"/>
                        </a:lnSpc>
                        <a:spcBef>
                          <a:spcPts val="844"/>
                        </a:spcBef>
                      </a:pPr>
                      <a:r>
                        <a:rPr sz="1900" spc="15" dirty="0">
                          <a:solidFill>
                            <a:srgbClr val="7F7F7F"/>
                          </a:solidFill>
                          <a:latin typeface="IPAPGothic"/>
                          <a:cs typeface="IPAPGothic"/>
                        </a:rPr>
                        <a:t>0</a:t>
                      </a:r>
                      <a:r>
                        <a:rPr sz="1900" dirty="0">
                          <a:solidFill>
                            <a:srgbClr val="7F7F7F"/>
                          </a:solidFill>
                          <a:latin typeface="IPAPGothic"/>
                          <a:cs typeface="IPAPGothic"/>
                        </a:rPr>
                        <a:t>.</a:t>
                      </a:r>
                      <a:r>
                        <a:rPr sz="1900" spc="15" dirty="0">
                          <a:solidFill>
                            <a:srgbClr val="7F7F7F"/>
                          </a:solidFill>
                          <a:latin typeface="IPAPGothic"/>
                          <a:cs typeface="IPAPGothic"/>
                        </a:rPr>
                        <a:t>055</a:t>
                      </a:r>
                      <a:r>
                        <a:rPr sz="1900" spc="5" dirty="0">
                          <a:solidFill>
                            <a:srgbClr val="7F7F7F"/>
                          </a:solidFill>
                          <a:latin typeface="IPAPGothic"/>
                          <a:cs typeface="IPAPGothic"/>
                        </a:rPr>
                        <a:t>p</a:t>
                      </a:r>
                      <a:r>
                        <a:rPr sz="1900" dirty="0">
                          <a:solidFill>
                            <a:srgbClr val="7F7F7F"/>
                          </a:solidFill>
                          <a:latin typeface="IPAPGothic"/>
                          <a:cs typeface="IPAPGothic"/>
                        </a:rPr>
                        <a:t>t</a:t>
                      </a:r>
                      <a:endParaRPr sz="1900">
                        <a:latin typeface="IPAPGothic"/>
                        <a:cs typeface="IPAPGothic"/>
                      </a:endParaRPr>
                    </a:p>
                  </a:txBody>
                  <a:tcPr marL="0" marR="0" marT="97312" marB="0"/>
                </a:tc>
              </a:tr>
            </a:tbl>
          </a:graphicData>
        </a:graphic>
      </p:graphicFrame>
    </p:spTree>
    <p:extLst>
      <p:ext uri="{BB962C8B-B14F-4D97-AF65-F5344CB8AC3E}">
        <p14:creationId xmlns:p14="http://schemas.microsoft.com/office/powerpoint/2010/main" val="7806587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0" y="183345"/>
            <a:ext cx="4361862" cy="565238"/>
          </a:xfrm>
          <a:prstGeom prst="rect">
            <a:avLst/>
          </a:prstGeom>
        </p:spPr>
        <p:txBody>
          <a:bodyPr vert="horz" wrap="square" lIns="0" tIns="11131" rIns="0" bIns="0" rtlCol="0">
            <a:spAutoFit/>
          </a:bodyPr>
          <a:lstStyle/>
          <a:p>
            <a:pPr marL="11131" defTabSz="801401">
              <a:spcBef>
                <a:spcPts val="88"/>
              </a:spcBef>
            </a:pPr>
            <a:r>
              <a:rPr spc="4" dirty="0">
                <a:solidFill>
                  <a:srgbClr val="FFFFFF"/>
                </a:solidFill>
                <a:latin typeface="Arial"/>
                <a:cs typeface="Arial"/>
              </a:rPr>
              <a:t>When do we use </a:t>
            </a:r>
            <a:r>
              <a:rPr spc="-9" dirty="0">
                <a:solidFill>
                  <a:srgbClr val="FFFFFF"/>
                </a:solidFill>
                <a:latin typeface="Arial"/>
                <a:cs typeface="Arial"/>
              </a:rPr>
              <a:t>Topic-sensitive</a:t>
            </a:r>
            <a:r>
              <a:rPr spc="-22" dirty="0">
                <a:solidFill>
                  <a:srgbClr val="FFFFFF"/>
                </a:solidFill>
                <a:latin typeface="Arial"/>
                <a:cs typeface="Arial"/>
              </a:rPr>
              <a:t> </a:t>
            </a:r>
            <a:r>
              <a:rPr spc="9" dirty="0">
                <a:solidFill>
                  <a:srgbClr val="FFFFFF"/>
                </a:solidFill>
                <a:latin typeface="Arial"/>
                <a:cs typeface="Arial"/>
              </a:rPr>
              <a:t>PageRank?</a:t>
            </a:r>
            <a:endParaRPr>
              <a:solidFill>
                <a:prstClr val="black"/>
              </a:solidFill>
              <a:latin typeface="Arial"/>
              <a:cs typeface="Arial"/>
            </a:endParaRPr>
          </a:p>
        </p:txBody>
      </p:sp>
      <p:sp>
        <p:nvSpPr>
          <p:cNvPr id="3" name="object 3"/>
          <p:cNvSpPr txBox="1"/>
          <p:nvPr/>
        </p:nvSpPr>
        <p:spPr>
          <a:xfrm>
            <a:off x="8450088" y="6438574"/>
            <a:ext cx="194934" cy="180517"/>
          </a:xfrm>
          <a:prstGeom prst="rect">
            <a:avLst/>
          </a:prstGeom>
        </p:spPr>
        <p:txBody>
          <a:bodyPr vert="horz" wrap="square" lIns="0" tIns="11131" rIns="0" bIns="0" rtlCol="0">
            <a:spAutoFit/>
          </a:bodyPr>
          <a:lstStyle/>
          <a:p>
            <a:pPr marL="11131" defTabSz="801401">
              <a:spcBef>
                <a:spcPts val="88"/>
              </a:spcBef>
            </a:pPr>
            <a:r>
              <a:rPr sz="1100" spc="-22" dirty="0">
                <a:solidFill>
                  <a:srgbClr val="898989"/>
                </a:solidFill>
                <a:latin typeface="IPAPGothic"/>
                <a:cs typeface="IPAPGothic"/>
              </a:rPr>
              <a:t>50</a:t>
            </a:r>
            <a:endParaRPr sz="1100">
              <a:solidFill>
                <a:prstClr val="black"/>
              </a:solidFill>
              <a:latin typeface="IPAPGothic"/>
              <a:cs typeface="IPAPGothic"/>
            </a:endParaRPr>
          </a:p>
        </p:txBody>
      </p:sp>
      <p:sp>
        <p:nvSpPr>
          <p:cNvPr id="4" name="object 4"/>
          <p:cNvSpPr txBox="1">
            <a:spLocks noGrp="1"/>
          </p:cNvSpPr>
          <p:nvPr>
            <p:ph type="title"/>
          </p:nvPr>
        </p:nvSpPr>
        <p:spPr>
          <a:xfrm>
            <a:off x="779616" y="819049"/>
            <a:ext cx="6578359" cy="897682"/>
          </a:xfrm>
          <a:prstGeom prst="rect">
            <a:avLst/>
          </a:prstGeom>
        </p:spPr>
        <p:txBody>
          <a:bodyPr vert="horz" wrap="square" lIns="0" tIns="0" rIns="0" bIns="0" rtlCol="0">
            <a:spAutoFit/>
          </a:bodyPr>
          <a:lstStyle/>
          <a:p>
            <a:pPr marL="11131">
              <a:lnSpc>
                <a:spcPts val="3541"/>
              </a:lnSpc>
            </a:pPr>
            <a:r>
              <a:rPr sz="8400" spc="-13" baseline="-19097" dirty="0">
                <a:solidFill>
                  <a:srgbClr val="BA1C47"/>
                </a:solidFill>
              </a:rPr>
              <a:t>1. </a:t>
            </a:r>
            <a:r>
              <a:rPr sz="2800" spc="-4" dirty="0"/>
              <a:t>Finding </a:t>
            </a:r>
            <a:r>
              <a:rPr sz="2800" spc="-9" dirty="0"/>
              <a:t>important nodes </a:t>
            </a:r>
            <a:r>
              <a:rPr sz="2800" spc="-4" dirty="0"/>
              <a:t>in </a:t>
            </a:r>
            <a:r>
              <a:rPr sz="2800" dirty="0"/>
              <a:t>a</a:t>
            </a:r>
            <a:r>
              <a:rPr sz="2800" spc="-259" dirty="0"/>
              <a:t> </a:t>
            </a:r>
            <a:r>
              <a:rPr sz="2800" spc="-9" dirty="0"/>
              <a:t>graph</a:t>
            </a:r>
            <a:endParaRPr sz="2800"/>
          </a:p>
        </p:txBody>
      </p:sp>
      <p:sp>
        <p:nvSpPr>
          <p:cNvPr id="5" name="object 5"/>
          <p:cNvSpPr txBox="1"/>
          <p:nvPr/>
        </p:nvSpPr>
        <p:spPr>
          <a:xfrm>
            <a:off x="802169" y="1204461"/>
            <a:ext cx="7387418" cy="1521889"/>
          </a:xfrm>
          <a:prstGeom prst="rect">
            <a:avLst/>
          </a:prstGeom>
        </p:spPr>
        <p:txBody>
          <a:bodyPr vert="horz" wrap="square" lIns="0" tIns="63445" rIns="0" bIns="0" rtlCol="0">
            <a:spAutoFit/>
          </a:bodyPr>
          <a:lstStyle/>
          <a:p>
            <a:pPr marL="755765" defTabSz="801401">
              <a:spcBef>
                <a:spcPts val="500"/>
              </a:spcBef>
            </a:pPr>
            <a:r>
              <a:rPr sz="2800" b="1" spc="-4" dirty="0">
                <a:solidFill>
                  <a:srgbClr val="BA1C47"/>
                </a:solidFill>
                <a:latin typeface="Arial"/>
                <a:cs typeface="Arial"/>
              </a:rPr>
              <a:t>for </a:t>
            </a:r>
            <a:r>
              <a:rPr sz="2800" b="1" spc="-9" dirty="0">
                <a:solidFill>
                  <a:srgbClr val="BA1C47"/>
                </a:solidFill>
                <a:latin typeface="Arial"/>
                <a:cs typeface="Arial"/>
              </a:rPr>
              <a:t>target</a:t>
            </a:r>
            <a:r>
              <a:rPr sz="2800" b="1" spc="-22" dirty="0">
                <a:solidFill>
                  <a:srgbClr val="BA1C47"/>
                </a:solidFill>
                <a:latin typeface="Arial"/>
                <a:cs typeface="Arial"/>
              </a:rPr>
              <a:t> </a:t>
            </a:r>
            <a:r>
              <a:rPr sz="2800" b="1" spc="-9" dirty="0">
                <a:solidFill>
                  <a:srgbClr val="BA1C47"/>
                </a:solidFill>
                <a:latin typeface="Arial"/>
                <a:cs typeface="Arial"/>
              </a:rPr>
              <a:t>topics</a:t>
            </a:r>
            <a:endParaRPr sz="2800">
              <a:solidFill>
                <a:prstClr val="black"/>
              </a:solidFill>
              <a:latin typeface="Arial"/>
              <a:cs typeface="Arial"/>
            </a:endParaRPr>
          </a:p>
          <a:p>
            <a:pPr marL="751313" defTabSz="801401">
              <a:lnSpc>
                <a:spcPts val="1420"/>
              </a:lnSpc>
              <a:spcBef>
                <a:spcPts val="267"/>
              </a:spcBef>
            </a:pPr>
            <a:r>
              <a:rPr dirty="0">
                <a:solidFill>
                  <a:srgbClr val="2A2A2A"/>
                </a:solidFill>
                <a:latin typeface="Arial"/>
                <a:cs typeface="Arial"/>
              </a:rPr>
              <a:t>- </a:t>
            </a:r>
            <a:r>
              <a:rPr spc="4" dirty="0">
                <a:solidFill>
                  <a:srgbClr val="2A2A2A"/>
                </a:solidFill>
                <a:latin typeface="Arial"/>
                <a:cs typeface="Arial"/>
              </a:rPr>
              <a:t>For </a:t>
            </a:r>
            <a:r>
              <a:rPr dirty="0">
                <a:solidFill>
                  <a:srgbClr val="2A2A2A"/>
                </a:solidFill>
                <a:latin typeface="Arial"/>
                <a:cs typeface="Arial"/>
              </a:rPr>
              <a:t>that, </a:t>
            </a:r>
            <a:r>
              <a:rPr spc="4" dirty="0">
                <a:solidFill>
                  <a:srgbClr val="2A2A2A"/>
                </a:solidFill>
                <a:latin typeface="Arial"/>
                <a:cs typeface="Arial"/>
              </a:rPr>
              <a:t>Give random surf values </a:t>
            </a:r>
            <a:r>
              <a:rPr dirty="0">
                <a:solidFill>
                  <a:srgbClr val="2A2A2A"/>
                </a:solidFill>
                <a:latin typeface="Arial"/>
                <a:cs typeface="Arial"/>
              </a:rPr>
              <a:t>to </a:t>
            </a:r>
            <a:r>
              <a:rPr spc="4" dirty="0">
                <a:solidFill>
                  <a:srgbClr val="2A2A2A"/>
                </a:solidFill>
                <a:latin typeface="Arial"/>
                <a:cs typeface="Arial"/>
              </a:rPr>
              <a:t>only nodes </a:t>
            </a:r>
            <a:r>
              <a:rPr dirty="0">
                <a:solidFill>
                  <a:srgbClr val="2A2A2A"/>
                </a:solidFill>
                <a:latin typeface="Arial"/>
                <a:cs typeface="Arial"/>
              </a:rPr>
              <a:t>for </a:t>
            </a:r>
            <a:r>
              <a:rPr spc="4" dirty="0">
                <a:solidFill>
                  <a:srgbClr val="2A2A2A"/>
                </a:solidFill>
                <a:latin typeface="Arial"/>
                <a:cs typeface="Arial"/>
              </a:rPr>
              <a:t>target</a:t>
            </a:r>
            <a:r>
              <a:rPr spc="35" dirty="0">
                <a:solidFill>
                  <a:srgbClr val="2A2A2A"/>
                </a:solidFill>
                <a:latin typeface="Arial"/>
                <a:cs typeface="Arial"/>
              </a:rPr>
              <a:t> </a:t>
            </a:r>
            <a:r>
              <a:rPr spc="4" dirty="0">
                <a:solidFill>
                  <a:srgbClr val="2A2A2A"/>
                </a:solidFill>
                <a:latin typeface="Arial"/>
                <a:cs typeface="Arial"/>
              </a:rPr>
              <a:t>topics</a:t>
            </a:r>
            <a:endParaRPr>
              <a:solidFill>
                <a:prstClr val="black"/>
              </a:solidFill>
              <a:latin typeface="Arial"/>
              <a:cs typeface="Arial"/>
            </a:endParaRPr>
          </a:p>
          <a:p>
            <a:pPr marL="22261" defTabSz="801401">
              <a:lnSpc>
                <a:spcPts val="5943"/>
              </a:lnSpc>
            </a:pPr>
            <a:r>
              <a:rPr sz="8400" b="1" spc="-13" baseline="-19097" dirty="0">
                <a:solidFill>
                  <a:srgbClr val="BA1C47"/>
                </a:solidFill>
                <a:latin typeface="Arial"/>
                <a:cs typeface="Arial"/>
              </a:rPr>
              <a:t>2. </a:t>
            </a:r>
            <a:r>
              <a:rPr sz="2800" b="1" spc="-4" dirty="0">
                <a:solidFill>
                  <a:prstClr val="black"/>
                </a:solidFill>
                <a:latin typeface="Arial"/>
                <a:cs typeface="Arial"/>
              </a:rPr>
              <a:t>Finding </a:t>
            </a:r>
            <a:r>
              <a:rPr sz="2800" b="1" spc="-9" dirty="0">
                <a:solidFill>
                  <a:prstClr val="black"/>
                </a:solidFill>
                <a:latin typeface="Arial"/>
                <a:cs typeface="Arial"/>
              </a:rPr>
              <a:t>important nodes for</a:t>
            </a:r>
            <a:r>
              <a:rPr sz="2800" b="1" spc="-210" dirty="0">
                <a:solidFill>
                  <a:prstClr val="black"/>
                </a:solidFill>
                <a:latin typeface="Arial"/>
                <a:cs typeface="Arial"/>
              </a:rPr>
              <a:t> </a:t>
            </a:r>
            <a:r>
              <a:rPr sz="2800" b="1" spc="-9" dirty="0">
                <a:solidFill>
                  <a:prstClr val="black"/>
                </a:solidFill>
                <a:latin typeface="Arial"/>
                <a:cs typeface="Arial"/>
              </a:rPr>
              <a:t>individual</a:t>
            </a:r>
            <a:endParaRPr sz="2800">
              <a:solidFill>
                <a:prstClr val="black"/>
              </a:solidFill>
              <a:latin typeface="Arial"/>
              <a:cs typeface="Arial"/>
            </a:endParaRPr>
          </a:p>
        </p:txBody>
      </p:sp>
      <p:sp>
        <p:nvSpPr>
          <p:cNvPr id="6" name="object 6"/>
          <p:cNvSpPr txBox="1"/>
          <p:nvPr/>
        </p:nvSpPr>
        <p:spPr>
          <a:xfrm>
            <a:off x="1562387" y="2595110"/>
            <a:ext cx="6540349" cy="1060130"/>
          </a:xfrm>
          <a:prstGeom prst="rect">
            <a:avLst/>
          </a:prstGeom>
        </p:spPr>
        <p:txBody>
          <a:bodyPr vert="horz" wrap="square" lIns="0" tIns="38957" rIns="0" bIns="0" rtlCol="0">
            <a:spAutoFit/>
          </a:bodyPr>
          <a:lstStyle/>
          <a:p>
            <a:pPr marL="11131" defTabSz="801401">
              <a:spcBef>
                <a:spcPts val="307"/>
              </a:spcBef>
            </a:pPr>
            <a:r>
              <a:rPr sz="2800" b="1" spc="-13" dirty="0">
                <a:solidFill>
                  <a:prstClr val="black"/>
                </a:solidFill>
                <a:latin typeface="Arial"/>
                <a:cs typeface="Arial"/>
              </a:rPr>
              <a:t>users </a:t>
            </a:r>
            <a:r>
              <a:rPr sz="2800" b="1" spc="-9" dirty="0">
                <a:solidFill>
                  <a:prstClr val="black"/>
                </a:solidFill>
                <a:latin typeface="Arial"/>
                <a:cs typeface="Arial"/>
              </a:rPr>
              <a:t>(</a:t>
            </a:r>
            <a:r>
              <a:rPr sz="2800" b="1" spc="-9" dirty="0">
                <a:solidFill>
                  <a:srgbClr val="BA1C47"/>
                </a:solidFill>
                <a:latin typeface="Arial"/>
                <a:cs typeface="Arial"/>
              </a:rPr>
              <a:t>personalizing</a:t>
            </a:r>
            <a:r>
              <a:rPr sz="2800" b="1" spc="-18" dirty="0">
                <a:solidFill>
                  <a:srgbClr val="BA1C47"/>
                </a:solidFill>
                <a:latin typeface="Arial"/>
                <a:cs typeface="Arial"/>
              </a:rPr>
              <a:t> </a:t>
            </a:r>
            <a:r>
              <a:rPr sz="2800" b="1" spc="-13" dirty="0">
                <a:solidFill>
                  <a:srgbClr val="BA1C47"/>
                </a:solidFill>
                <a:latin typeface="Arial"/>
                <a:cs typeface="Arial"/>
              </a:rPr>
              <a:t>PageRank</a:t>
            </a:r>
            <a:r>
              <a:rPr sz="2800" b="1" spc="-13" dirty="0">
                <a:solidFill>
                  <a:prstClr val="black"/>
                </a:solidFill>
                <a:latin typeface="Arial"/>
                <a:cs typeface="Arial"/>
              </a:rPr>
              <a:t>)</a:t>
            </a:r>
            <a:endParaRPr sz="2800">
              <a:solidFill>
                <a:prstClr val="black"/>
              </a:solidFill>
              <a:latin typeface="Arial"/>
              <a:cs typeface="Arial"/>
            </a:endParaRPr>
          </a:p>
          <a:p>
            <a:pPr marL="11131" marR="4453" defTabSz="801401">
              <a:lnSpc>
                <a:spcPts val="2190"/>
              </a:lnSpc>
              <a:spcBef>
                <a:spcPts val="228"/>
              </a:spcBef>
            </a:pPr>
            <a:r>
              <a:rPr dirty="0">
                <a:solidFill>
                  <a:srgbClr val="2A2A2A"/>
                </a:solidFill>
                <a:latin typeface="Arial"/>
                <a:cs typeface="Arial"/>
              </a:rPr>
              <a:t>- If </a:t>
            </a:r>
            <a:r>
              <a:rPr spc="4" dirty="0">
                <a:solidFill>
                  <a:srgbClr val="2A2A2A"/>
                </a:solidFill>
                <a:latin typeface="Arial"/>
                <a:cs typeface="Arial"/>
              </a:rPr>
              <a:t>you know </a:t>
            </a:r>
            <a:r>
              <a:rPr dirty="0">
                <a:solidFill>
                  <a:srgbClr val="2A2A2A"/>
                </a:solidFill>
                <a:latin typeface="Arial"/>
                <a:cs typeface="Arial"/>
              </a:rPr>
              <a:t>the </a:t>
            </a:r>
            <a:r>
              <a:rPr spc="4" dirty="0">
                <a:solidFill>
                  <a:srgbClr val="2A2A2A"/>
                </a:solidFill>
                <a:latin typeface="Arial"/>
                <a:cs typeface="Arial"/>
              </a:rPr>
              <a:t>nodes of </a:t>
            </a:r>
            <a:r>
              <a:rPr dirty="0">
                <a:solidFill>
                  <a:srgbClr val="2A2A2A"/>
                </a:solidFill>
                <a:latin typeface="Arial"/>
                <a:cs typeface="Arial"/>
              </a:rPr>
              <a:t>a </a:t>
            </a:r>
            <a:r>
              <a:rPr spc="4" dirty="0">
                <a:solidFill>
                  <a:srgbClr val="2A2A2A"/>
                </a:solidFill>
                <a:latin typeface="Arial"/>
                <a:cs typeface="Arial"/>
              </a:rPr>
              <a:t>user </a:t>
            </a:r>
            <a:r>
              <a:rPr dirty="0">
                <a:solidFill>
                  <a:srgbClr val="2A2A2A"/>
                </a:solidFill>
                <a:latin typeface="Arial"/>
                <a:cs typeface="Arial"/>
              </a:rPr>
              <a:t>to </a:t>
            </a:r>
            <a:r>
              <a:rPr spc="4" dirty="0">
                <a:solidFill>
                  <a:srgbClr val="2A2A2A"/>
                </a:solidFill>
                <a:latin typeface="Arial"/>
                <a:cs typeface="Arial"/>
              </a:rPr>
              <a:t>frequently visit, give random  surf values </a:t>
            </a:r>
            <a:r>
              <a:rPr dirty="0">
                <a:solidFill>
                  <a:srgbClr val="2A2A2A"/>
                </a:solidFill>
                <a:latin typeface="Arial"/>
                <a:cs typeface="Arial"/>
              </a:rPr>
              <a:t>to </a:t>
            </a:r>
            <a:r>
              <a:rPr spc="4" dirty="0">
                <a:solidFill>
                  <a:srgbClr val="2A2A2A"/>
                </a:solidFill>
                <a:latin typeface="Arial"/>
                <a:cs typeface="Arial"/>
              </a:rPr>
              <a:t>only </a:t>
            </a:r>
            <a:r>
              <a:rPr dirty="0">
                <a:solidFill>
                  <a:srgbClr val="2A2A2A"/>
                </a:solidFill>
                <a:latin typeface="Arial"/>
                <a:cs typeface="Arial"/>
              </a:rPr>
              <a:t>the</a:t>
            </a:r>
            <a:r>
              <a:rPr spc="18" dirty="0">
                <a:solidFill>
                  <a:srgbClr val="2A2A2A"/>
                </a:solidFill>
                <a:latin typeface="Arial"/>
                <a:cs typeface="Arial"/>
              </a:rPr>
              <a:t> </a:t>
            </a:r>
            <a:r>
              <a:rPr spc="9" dirty="0">
                <a:solidFill>
                  <a:srgbClr val="2A2A2A"/>
                </a:solidFill>
                <a:latin typeface="Arial"/>
                <a:cs typeface="Arial"/>
              </a:rPr>
              <a:t>nodes.</a:t>
            </a:r>
            <a:endParaRPr>
              <a:solidFill>
                <a:prstClr val="black"/>
              </a:solidFill>
              <a:latin typeface="Arial"/>
              <a:cs typeface="Arial"/>
            </a:endParaRPr>
          </a:p>
        </p:txBody>
      </p:sp>
      <p:sp>
        <p:nvSpPr>
          <p:cNvPr id="7" name="object 7"/>
          <p:cNvSpPr/>
          <p:nvPr/>
        </p:nvSpPr>
        <p:spPr>
          <a:xfrm>
            <a:off x="989970" y="3797348"/>
            <a:ext cx="2968912" cy="2556501"/>
          </a:xfrm>
          <a:prstGeom prst="rect">
            <a:avLst/>
          </a:prstGeom>
          <a:blipFill>
            <a:blip r:embed="rId2" cstate="print"/>
            <a:stretch>
              <a:fillRect/>
            </a:stretch>
          </a:blipFill>
        </p:spPr>
        <p:txBody>
          <a:bodyPr wrap="square" lIns="0" tIns="0" rIns="0" bIns="0" rtlCol="0"/>
          <a:lstStyle/>
          <a:p>
            <a:pPr defTabSz="801401"/>
            <a:endParaRPr>
              <a:solidFill>
                <a:prstClr val="black"/>
              </a:solidFill>
            </a:endParaRPr>
          </a:p>
        </p:txBody>
      </p:sp>
      <p:sp>
        <p:nvSpPr>
          <p:cNvPr id="8" name="object 8"/>
          <p:cNvSpPr txBox="1"/>
          <p:nvPr/>
        </p:nvSpPr>
        <p:spPr>
          <a:xfrm>
            <a:off x="2155563" y="3887466"/>
            <a:ext cx="19493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A</a:t>
            </a:r>
            <a:endParaRPr sz="2200">
              <a:solidFill>
                <a:prstClr val="black"/>
              </a:solidFill>
              <a:latin typeface="IPAPGothic"/>
              <a:cs typeface="IPAPGothic"/>
            </a:endParaRPr>
          </a:p>
        </p:txBody>
      </p:sp>
      <p:sp>
        <p:nvSpPr>
          <p:cNvPr id="9" name="object 9"/>
          <p:cNvSpPr txBox="1"/>
          <p:nvPr/>
        </p:nvSpPr>
        <p:spPr>
          <a:xfrm>
            <a:off x="2155562" y="5255612"/>
            <a:ext cx="218825"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C</a:t>
            </a:r>
            <a:endParaRPr sz="2200">
              <a:solidFill>
                <a:prstClr val="black"/>
              </a:solidFill>
              <a:latin typeface="IPAPGothic"/>
              <a:cs typeface="IPAPGothic"/>
            </a:endParaRPr>
          </a:p>
        </p:txBody>
      </p:sp>
      <p:sp>
        <p:nvSpPr>
          <p:cNvPr id="10" name="object 10"/>
          <p:cNvSpPr txBox="1"/>
          <p:nvPr/>
        </p:nvSpPr>
        <p:spPr>
          <a:xfrm>
            <a:off x="3613965" y="5255612"/>
            <a:ext cx="227514"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D</a:t>
            </a:r>
            <a:endParaRPr sz="2200">
              <a:solidFill>
                <a:prstClr val="black"/>
              </a:solidFill>
              <a:latin typeface="IPAPGothic"/>
              <a:cs typeface="IPAPGothic"/>
            </a:endParaRPr>
          </a:p>
        </p:txBody>
      </p:sp>
      <p:sp>
        <p:nvSpPr>
          <p:cNvPr id="11" name="object 11"/>
          <p:cNvSpPr txBox="1"/>
          <p:nvPr/>
        </p:nvSpPr>
        <p:spPr>
          <a:xfrm>
            <a:off x="3603084" y="3870882"/>
            <a:ext cx="200907"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B</a:t>
            </a:r>
            <a:endParaRPr sz="2200">
              <a:solidFill>
                <a:prstClr val="black"/>
              </a:solidFill>
              <a:latin typeface="IPAPGothic"/>
              <a:cs typeface="IPAPGothic"/>
            </a:endParaRPr>
          </a:p>
        </p:txBody>
      </p:sp>
      <p:sp>
        <p:nvSpPr>
          <p:cNvPr id="12" name="object 12"/>
          <p:cNvSpPr txBox="1"/>
          <p:nvPr/>
        </p:nvSpPr>
        <p:spPr>
          <a:xfrm>
            <a:off x="1113852" y="3870882"/>
            <a:ext cx="226428" cy="360493"/>
          </a:xfrm>
          <a:prstGeom prst="rect">
            <a:avLst/>
          </a:prstGeom>
        </p:spPr>
        <p:txBody>
          <a:bodyPr vert="horz" wrap="square" lIns="0" tIns="11131" rIns="0" bIns="0" rtlCol="0">
            <a:spAutoFit/>
          </a:bodyPr>
          <a:lstStyle/>
          <a:p>
            <a:pPr marL="11131" defTabSz="801401">
              <a:spcBef>
                <a:spcPts val="88"/>
              </a:spcBef>
            </a:pPr>
            <a:r>
              <a:rPr sz="2200" dirty="0">
                <a:solidFill>
                  <a:srgbClr val="2A2A2A"/>
                </a:solidFill>
                <a:latin typeface="IPAPGothic"/>
                <a:cs typeface="IPAPGothic"/>
              </a:rPr>
              <a:t>G</a:t>
            </a:r>
            <a:endParaRPr sz="2200">
              <a:solidFill>
                <a:prstClr val="black"/>
              </a:solidFill>
              <a:latin typeface="IPAPGothic"/>
              <a:cs typeface="IPAPGothic"/>
            </a:endParaRPr>
          </a:p>
        </p:txBody>
      </p:sp>
      <p:sp>
        <p:nvSpPr>
          <p:cNvPr id="13" name="object 13"/>
          <p:cNvSpPr txBox="1"/>
          <p:nvPr/>
        </p:nvSpPr>
        <p:spPr>
          <a:xfrm>
            <a:off x="838326" y="5839501"/>
            <a:ext cx="2850170" cy="820542"/>
          </a:xfrm>
          <a:prstGeom prst="rect">
            <a:avLst/>
          </a:prstGeom>
        </p:spPr>
        <p:txBody>
          <a:bodyPr vert="horz" wrap="square" lIns="0" tIns="95723" rIns="0" bIns="0" rtlCol="0">
            <a:spAutoFit/>
          </a:bodyPr>
          <a:lstStyle/>
          <a:p>
            <a:pPr marL="469709" defTabSz="801401">
              <a:spcBef>
                <a:spcPts val="754"/>
              </a:spcBef>
              <a:tabLst>
                <a:tab pos="2168233" algn="l"/>
              </a:tabLst>
            </a:pPr>
            <a:r>
              <a:rPr sz="2200" dirty="0">
                <a:solidFill>
                  <a:srgbClr val="2A2A2A"/>
                </a:solidFill>
                <a:latin typeface="IPAPGothic"/>
                <a:cs typeface="IPAPGothic"/>
              </a:rPr>
              <a:t>E	F</a:t>
            </a:r>
            <a:endParaRPr sz="2200">
              <a:solidFill>
                <a:prstClr val="black"/>
              </a:solidFill>
              <a:latin typeface="IPAPGothic"/>
              <a:cs typeface="IPAPGothic"/>
            </a:endParaRPr>
          </a:p>
          <a:p>
            <a:pPr marL="312212" indent="-301638" defTabSz="801401">
              <a:spcBef>
                <a:spcPts val="561"/>
              </a:spcBef>
              <a:buFont typeface="IPAPGothic"/>
              <a:buChar char="■"/>
              <a:tabLst>
                <a:tab pos="312769" algn="l"/>
              </a:tabLst>
            </a:pPr>
            <a:r>
              <a:rPr spc="4" dirty="0">
                <a:solidFill>
                  <a:srgbClr val="BA1C47"/>
                </a:solidFill>
                <a:latin typeface="Arial"/>
                <a:cs typeface="Arial"/>
              </a:rPr>
              <a:t>Pages </a:t>
            </a:r>
            <a:r>
              <a:rPr spc="9" dirty="0">
                <a:solidFill>
                  <a:srgbClr val="BA1C47"/>
                </a:solidFill>
                <a:latin typeface="Arial"/>
                <a:cs typeface="Arial"/>
              </a:rPr>
              <a:t>which </a:t>
            </a:r>
            <a:r>
              <a:rPr dirty="0">
                <a:solidFill>
                  <a:srgbClr val="BA1C47"/>
                </a:solidFill>
                <a:latin typeface="Arial"/>
                <a:cs typeface="Arial"/>
              </a:rPr>
              <a:t>a </a:t>
            </a:r>
            <a:r>
              <a:rPr spc="4" dirty="0">
                <a:solidFill>
                  <a:srgbClr val="BA1C47"/>
                </a:solidFill>
                <a:latin typeface="Arial"/>
                <a:cs typeface="Arial"/>
              </a:rPr>
              <a:t>user</a:t>
            </a:r>
            <a:r>
              <a:rPr spc="-35" dirty="0">
                <a:solidFill>
                  <a:srgbClr val="BA1C47"/>
                </a:solidFill>
                <a:latin typeface="Arial"/>
                <a:cs typeface="Arial"/>
              </a:rPr>
              <a:t> </a:t>
            </a:r>
            <a:r>
              <a:rPr spc="4" dirty="0">
                <a:solidFill>
                  <a:srgbClr val="BA1C47"/>
                </a:solidFill>
                <a:latin typeface="Arial"/>
                <a:cs typeface="Arial"/>
              </a:rPr>
              <a:t>likes</a:t>
            </a:r>
            <a:endParaRPr>
              <a:solidFill>
                <a:prstClr val="black"/>
              </a:solidFill>
              <a:latin typeface="Arial"/>
              <a:cs typeface="Arial"/>
            </a:endParaRPr>
          </a:p>
        </p:txBody>
      </p:sp>
      <p:sp>
        <p:nvSpPr>
          <p:cNvPr id="14" name="object 14"/>
          <p:cNvSpPr/>
          <p:nvPr/>
        </p:nvSpPr>
        <p:spPr>
          <a:xfrm>
            <a:off x="6907325" y="4061686"/>
            <a:ext cx="1096846" cy="362766"/>
          </a:xfrm>
          <a:custGeom>
            <a:avLst/>
            <a:gdLst/>
            <a:ahLst/>
            <a:cxnLst/>
            <a:rect l="l" t="t" r="r" b="b"/>
            <a:pathLst>
              <a:path w="1282700" h="400050">
                <a:moveTo>
                  <a:pt x="1154912" y="0"/>
                </a:moveTo>
                <a:lnTo>
                  <a:pt x="1149223" y="16230"/>
                </a:lnTo>
                <a:lnTo>
                  <a:pt x="1172376" y="26277"/>
                </a:lnTo>
                <a:lnTo>
                  <a:pt x="1192287" y="40185"/>
                </a:lnTo>
                <a:lnTo>
                  <a:pt x="1222387" y="79590"/>
                </a:lnTo>
                <a:lnTo>
                  <a:pt x="1240093" y="132745"/>
                </a:lnTo>
                <a:lnTo>
                  <a:pt x="1245997" y="197967"/>
                </a:lnTo>
                <a:lnTo>
                  <a:pt x="1244515" y="233246"/>
                </a:lnTo>
                <a:lnTo>
                  <a:pt x="1232661" y="294077"/>
                </a:lnTo>
                <a:lnTo>
                  <a:pt x="1208860" y="341583"/>
                </a:lnTo>
                <a:lnTo>
                  <a:pt x="1172649" y="373626"/>
                </a:lnTo>
                <a:lnTo>
                  <a:pt x="1149857" y="383717"/>
                </a:lnTo>
                <a:lnTo>
                  <a:pt x="1154912" y="399961"/>
                </a:lnTo>
                <a:lnTo>
                  <a:pt x="1209470" y="374369"/>
                </a:lnTo>
                <a:lnTo>
                  <a:pt x="1249578" y="330060"/>
                </a:lnTo>
                <a:lnTo>
                  <a:pt x="1274249" y="270740"/>
                </a:lnTo>
                <a:lnTo>
                  <a:pt x="1282471" y="200075"/>
                </a:lnTo>
                <a:lnTo>
                  <a:pt x="1280409" y="163412"/>
                </a:lnTo>
                <a:lnTo>
                  <a:pt x="1263911" y="98423"/>
                </a:lnTo>
                <a:lnTo>
                  <a:pt x="1231193" y="45519"/>
                </a:lnTo>
                <a:lnTo>
                  <a:pt x="1183911" y="10467"/>
                </a:lnTo>
                <a:lnTo>
                  <a:pt x="1154912" y="0"/>
                </a:lnTo>
                <a:close/>
              </a:path>
              <a:path w="1282700" h="400050">
                <a:moveTo>
                  <a:pt x="127558" y="0"/>
                </a:moveTo>
                <a:lnTo>
                  <a:pt x="73142" y="25641"/>
                </a:lnTo>
                <a:lnTo>
                  <a:pt x="32994" y="70103"/>
                </a:lnTo>
                <a:lnTo>
                  <a:pt x="8248" y="129527"/>
                </a:lnTo>
                <a:lnTo>
                  <a:pt x="0" y="200075"/>
                </a:lnTo>
                <a:lnTo>
                  <a:pt x="2057" y="236825"/>
                </a:lnTo>
                <a:lnTo>
                  <a:pt x="18505" y="301818"/>
                </a:lnTo>
                <a:lnTo>
                  <a:pt x="51145" y="354553"/>
                </a:lnTo>
                <a:lnTo>
                  <a:pt x="98476" y="389505"/>
                </a:lnTo>
                <a:lnTo>
                  <a:pt x="127558" y="399961"/>
                </a:lnTo>
                <a:lnTo>
                  <a:pt x="132626" y="383717"/>
                </a:lnTo>
                <a:lnTo>
                  <a:pt x="109832" y="373626"/>
                </a:lnTo>
                <a:lnTo>
                  <a:pt x="90163" y="359581"/>
                </a:lnTo>
                <a:lnTo>
                  <a:pt x="60198" y="319633"/>
                </a:lnTo>
                <a:lnTo>
                  <a:pt x="42406" y="265282"/>
                </a:lnTo>
                <a:lnTo>
                  <a:pt x="36474" y="197967"/>
                </a:lnTo>
                <a:lnTo>
                  <a:pt x="37957" y="163849"/>
                </a:lnTo>
                <a:lnTo>
                  <a:pt x="49820" y="104657"/>
                </a:lnTo>
                <a:lnTo>
                  <a:pt x="73659" y="57957"/>
                </a:lnTo>
                <a:lnTo>
                  <a:pt x="110191" y="26277"/>
                </a:lnTo>
                <a:lnTo>
                  <a:pt x="133261" y="16230"/>
                </a:lnTo>
                <a:lnTo>
                  <a:pt x="127558" y="0"/>
                </a:lnTo>
                <a:close/>
              </a:path>
            </a:pathLst>
          </a:custGeom>
          <a:solidFill>
            <a:srgbClr val="2A2A2A"/>
          </a:solidFill>
        </p:spPr>
        <p:txBody>
          <a:bodyPr wrap="square" lIns="0" tIns="0" rIns="0" bIns="0" rtlCol="0"/>
          <a:lstStyle/>
          <a:p>
            <a:pPr defTabSz="801401"/>
            <a:endParaRPr>
              <a:solidFill>
                <a:prstClr val="black"/>
              </a:solidFill>
            </a:endParaRPr>
          </a:p>
        </p:txBody>
      </p:sp>
      <p:sp>
        <p:nvSpPr>
          <p:cNvPr id="15" name="object 15"/>
          <p:cNvSpPr txBox="1"/>
          <p:nvPr/>
        </p:nvSpPr>
        <p:spPr>
          <a:xfrm>
            <a:off x="4207326" y="3952418"/>
            <a:ext cx="4099596" cy="486084"/>
          </a:xfrm>
          <a:prstGeom prst="rect">
            <a:avLst/>
          </a:prstGeom>
        </p:spPr>
        <p:txBody>
          <a:bodyPr vert="horz" wrap="square" lIns="0" tIns="11131" rIns="0" bIns="0" rtlCol="0">
            <a:spAutoFit/>
          </a:bodyPr>
          <a:lstStyle/>
          <a:p>
            <a:pPr marL="33392" defTabSz="801401">
              <a:spcBef>
                <a:spcPts val="88"/>
              </a:spcBef>
              <a:tabLst>
                <a:tab pos="534824" algn="l"/>
                <a:tab pos="2890608" algn="l"/>
                <a:tab pos="3924079" algn="l"/>
              </a:tabLst>
            </a:pPr>
            <a:r>
              <a:rPr sz="3000" spc="-1082" dirty="0">
                <a:solidFill>
                  <a:srgbClr val="2A2A2A"/>
                </a:solidFill>
                <a:latin typeface="IPAexGothic"/>
                <a:cs typeface="IPAexGothic"/>
              </a:rPr>
              <a:t>𝒓</a:t>
            </a:r>
            <a:r>
              <a:rPr sz="3300" spc="-1623" baseline="-15555" dirty="0">
                <a:solidFill>
                  <a:srgbClr val="2A2A2A"/>
                </a:solidFill>
                <a:latin typeface="IPAexGothic"/>
                <a:cs typeface="IPAexGothic"/>
              </a:rPr>
              <a:t>𝒏	</a:t>
            </a:r>
            <a:r>
              <a:rPr sz="3000" spc="201" dirty="0">
                <a:solidFill>
                  <a:srgbClr val="2A2A2A"/>
                </a:solidFill>
                <a:latin typeface="IPAexGothic"/>
                <a:cs typeface="IPAexGothic"/>
              </a:rPr>
              <a:t>=</a:t>
            </a:r>
            <a:r>
              <a:rPr sz="3000" spc="18" dirty="0">
                <a:solidFill>
                  <a:srgbClr val="2A2A2A"/>
                </a:solidFill>
                <a:latin typeface="IPAexGothic"/>
                <a:cs typeface="IPAexGothic"/>
              </a:rPr>
              <a:t> </a:t>
            </a:r>
            <a:r>
              <a:rPr sz="3000" spc="-688" dirty="0">
                <a:solidFill>
                  <a:srgbClr val="2A2A2A"/>
                </a:solidFill>
                <a:latin typeface="IPAexGothic"/>
                <a:cs typeface="IPAexGothic"/>
              </a:rPr>
              <a:t>𝜶𝑴𝒓</a:t>
            </a:r>
            <a:r>
              <a:rPr sz="3300" spc="-1032" baseline="-15555" dirty="0">
                <a:solidFill>
                  <a:srgbClr val="2A2A2A"/>
                </a:solidFill>
                <a:latin typeface="IPAexGothic"/>
                <a:cs typeface="IPAexGothic"/>
              </a:rPr>
              <a:t>𝒏1𝟏</a:t>
            </a:r>
            <a:r>
              <a:rPr sz="3300" spc="289" baseline="-15555" dirty="0">
                <a:solidFill>
                  <a:srgbClr val="2A2A2A"/>
                </a:solidFill>
                <a:latin typeface="IPAexGothic"/>
                <a:cs typeface="IPAexGothic"/>
              </a:rPr>
              <a:t> </a:t>
            </a:r>
            <a:r>
              <a:rPr sz="3000" spc="201" dirty="0">
                <a:solidFill>
                  <a:srgbClr val="2A2A2A"/>
                </a:solidFill>
                <a:latin typeface="IPAexGothic"/>
                <a:cs typeface="IPAexGothic"/>
              </a:rPr>
              <a:t>+	</a:t>
            </a:r>
            <a:r>
              <a:rPr sz="3000" spc="-228" dirty="0">
                <a:solidFill>
                  <a:srgbClr val="2A2A2A"/>
                </a:solidFill>
                <a:latin typeface="IPAexGothic"/>
                <a:cs typeface="IPAexGothic"/>
              </a:rPr>
              <a:t>1</a:t>
            </a:r>
            <a:r>
              <a:rPr sz="3000" spc="-145" dirty="0">
                <a:solidFill>
                  <a:srgbClr val="2A2A2A"/>
                </a:solidFill>
                <a:latin typeface="IPAexGothic"/>
                <a:cs typeface="IPAexGothic"/>
              </a:rPr>
              <a:t> </a:t>
            </a:r>
            <a:r>
              <a:rPr sz="3000" spc="201" dirty="0">
                <a:solidFill>
                  <a:srgbClr val="2A2A2A"/>
                </a:solidFill>
                <a:latin typeface="IPAexGothic"/>
                <a:cs typeface="IPAexGothic"/>
              </a:rPr>
              <a:t>−</a:t>
            </a:r>
            <a:r>
              <a:rPr sz="3000" spc="-149" dirty="0">
                <a:solidFill>
                  <a:srgbClr val="2A2A2A"/>
                </a:solidFill>
                <a:latin typeface="IPAexGothic"/>
                <a:cs typeface="IPAexGothic"/>
              </a:rPr>
              <a:t> </a:t>
            </a:r>
            <a:r>
              <a:rPr sz="3000" spc="-1271" dirty="0">
                <a:solidFill>
                  <a:srgbClr val="2A2A2A"/>
                </a:solidFill>
                <a:latin typeface="IPAexGothic"/>
                <a:cs typeface="IPAexGothic"/>
              </a:rPr>
              <a:t>α	</a:t>
            </a:r>
            <a:r>
              <a:rPr sz="3000" spc="-1065" dirty="0">
                <a:solidFill>
                  <a:srgbClr val="2A2A2A"/>
                </a:solidFill>
                <a:latin typeface="IPAexGothic"/>
                <a:cs typeface="IPAexGothic"/>
              </a:rPr>
              <a:t>𝒅</a:t>
            </a:r>
            <a:endParaRPr sz="3000">
              <a:solidFill>
                <a:prstClr val="black"/>
              </a:solidFill>
              <a:latin typeface="IPAexGothic"/>
              <a:cs typeface="IPAexGothic"/>
            </a:endParaRPr>
          </a:p>
        </p:txBody>
      </p:sp>
      <p:sp>
        <p:nvSpPr>
          <p:cNvPr id="16" name="object 16"/>
          <p:cNvSpPr/>
          <p:nvPr/>
        </p:nvSpPr>
        <p:spPr>
          <a:xfrm>
            <a:off x="6476396" y="4712225"/>
            <a:ext cx="67331" cy="1844922"/>
          </a:xfrm>
          <a:custGeom>
            <a:avLst/>
            <a:gdLst/>
            <a:ahLst/>
            <a:cxnLst/>
            <a:rect l="l" t="t" r="r" b="b"/>
            <a:pathLst>
              <a:path w="78740" h="2034540">
                <a:moveTo>
                  <a:pt x="78384" y="0"/>
                </a:moveTo>
                <a:lnTo>
                  <a:pt x="0" y="0"/>
                </a:lnTo>
                <a:lnTo>
                  <a:pt x="0" y="11430"/>
                </a:lnTo>
                <a:lnTo>
                  <a:pt x="0" y="2023110"/>
                </a:lnTo>
                <a:lnTo>
                  <a:pt x="0" y="2034540"/>
                </a:lnTo>
                <a:lnTo>
                  <a:pt x="78384" y="2034540"/>
                </a:lnTo>
                <a:lnTo>
                  <a:pt x="78384" y="2023110"/>
                </a:lnTo>
                <a:lnTo>
                  <a:pt x="27343" y="2023110"/>
                </a:lnTo>
                <a:lnTo>
                  <a:pt x="27343" y="11430"/>
                </a:lnTo>
                <a:lnTo>
                  <a:pt x="78384" y="11430"/>
                </a:lnTo>
                <a:lnTo>
                  <a:pt x="78384" y="0"/>
                </a:lnTo>
                <a:close/>
              </a:path>
            </a:pathLst>
          </a:custGeom>
          <a:solidFill>
            <a:srgbClr val="2A2A2A"/>
          </a:solidFill>
        </p:spPr>
        <p:txBody>
          <a:bodyPr wrap="square" lIns="0" tIns="0" rIns="0" bIns="0" rtlCol="0"/>
          <a:lstStyle/>
          <a:p>
            <a:pPr defTabSz="801401"/>
            <a:endParaRPr>
              <a:solidFill>
                <a:prstClr val="black"/>
              </a:solidFill>
            </a:endParaRPr>
          </a:p>
        </p:txBody>
      </p:sp>
      <p:sp>
        <p:nvSpPr>
          <p:cNvPr id="17" name="object 17"/>
          <p:cNvSpPr/>
          <p:nvPr/>
        </p:nvSpPr>
        <p:spPr>
          <a:xfrm>
            <a:off x="6921238" y="4712225"/>
            <a:ext cx="67331" cy="1844922"/>
          </a:xfrm>
          <a:custGeom>
            <a:avLst/>
            <a:gdLst/>
            <a:ahLst/>
            <a:cxnLst/>
            <a:rect l="l" t="t" r="r" b="b"/>
            <a:pathLst>
              <a:path w="78740" h="2034540">
                <a:moveTo>
                  <a:pt x="78397" y="0"/>
                </a:moveTo>
                <a:lnTo>
                  <a:pt x="0" y="0"/>
                </a:lnTo>
                <a:lnTo>
                  <a:pt x="0" y="11430"/>
                </a:lnTo>
                <a:lnTo>
                  <a:pt x="51054" y="11430"/>
                </a:lnTo>
                <a:lnTo>
                  <a:pt x="51054" y="2023110"/>
                </a:lnTo>
                <a:lnTo>
                  <a:pt x="0" y="2023110"/>
                </a:lnTo>
                <a:lnTo>
                  <a:pt x="0" y="2034540"/>
                </a:lnTo>
                <a:lnTo>
                  <a:pt x="78397" y="2034540"/>
                </a:lnTo>
                <a:lnTo>
                  <a:pt x="78397" y="2023110"/>
                </a:lnTo>
                <a:lnTo>
                  <a:pt x="78397" y="11430"/>
                </a:lnTo>
                <a:lnTo>
                  <a:pt x="78397" y="0"/>
                </a:lnTo>
                <a:close/>
              </a:path>
            </a:pathLst>
          </a:custGeom>
          <a:solidFill>
            <a:srgbClr val="2A2A2A"/>
          </a:solidFill>
        </p:spPr>
        <p:txBody>
          <a:bodyPr wrap="square" lIns="0" tIns="0" rIns="0" bIns="0" rtlCol="0"/>
          <a:lstStyle/>
          <a:p>
            <a:pPr defTabSz="801401"/>
            <a:endParaRPr>
              <a:solidFill>
                <a:prstClr val="black"/>
              </a:solidFill>
            </a:endParaRPr>
          </a:p>
        </p:txBody>
      </p:sp>
      <p:grpSp>
        <p:nvGrpSpPr>
          <p:cNvPr id="18" name="object 18"/>
          <p:cNvGrpSpPr/>
          <p:nvPr/>
        </p:nvGrpSpPr>
        <p:grpSpPr>
          <a:xfrm>
            <a:off x="7118062" y="3835872"/>
            <a:ext cx="1444904" cy="1143576"/>
            <a:chOff x="8324177" y="4230115"/>
            <a:chExt cx="1689735" cy="1261110"/>
          </a:xfrm>
        </p:grpSpPr>
        <p:sp>
          <p:nvSpPr>
            <p:cNvPr id="19" name="object 19"/>
            <p:cNvSpPr/>
            <p:nvPr/>
          </p:nvSpPr>
          <p:spPr>
            <a:xfrm>
              <a:off x="9141968" y="4230115"/>
              <a:ext cx="871727" cy="880872"/>
            </a:xfrm>
            <a:prstGeom prst="rect">
              <a:avLst/>
            </a:prstGeom>
            <a:blipFill>
              <a:blip r:embed="rId3" cstate="print"/>
              <a:stretch>
                <a:fillRect/>
              </a:stretch>
            </a:blipFill>
          </p:spPr>
          <p:txBody>
            <a:bodyPr wrap="square" lIns="0" tIns="0" rIns="0" bIns="0" rtlCol="0"/>
            <a:lstStyle/>
            <a:p>
              <a:pPr defTabSz="801401"/>
              <a:endParaRPr>
                <a:solidFill>
                  <a:prstClr val="black"/>
                </a:solidFill>
              </a:endParaRPr>
            </a:p>
          </p:txBody>
        </p:sp>
        <p:sp>
          <p:nvSpPr>
            <p:cNvPr id="20" name="object 20"/>
            <p:cNvSpPr/>
            <p:nvPr/>
          </p:nvSpPr>
          <p:spPr>
            <a:xfrm>
              <a:off x="9225496" y="4287888"/>
              <a:ext cx="705485" cy="717550"/>
            </a:xfrm>
            <a:custGeom>
              <a:avLst/>
              <a:gdLst/>
              <a:ahLst/>
              <a:cxnLst/>
              <a:rect l="l" t="t" r="r" b="b"/>
              <a:pathLst>
                <a:path w="705484" h="717550">
                  <a:moveTo>
                    <a:pt x="0" y="352674"/>
                  </a:moveTo>
                  <a:lnTo>
                    <a:pt x="3219" y="304818"/>
                  </a:lnTo>
                  <a:lnTo>
                    <a:pt x="12597" y="258919"/>
                  </a:lnTo>
                  <a:lnTo>
                    <a:pt x="27714" y="215397"/>
                  </a:lnTo>
                  <a:lnTo>
                    <a:pt x="48150" y="174672"/>
                  </a:lnTo>
                  <a:lnTo>
                    <a:pt x="73484" y="137165"/>
                  </a:lnTo>
                  <a:lnTo>
                    <a:pt x="103295" y="103295"/>
                  </a:lnTo>
                  <a:lnTo>
                    <a:pt x="137165" y="73484"/>
                  </a:lnTo>
                  <a:lnTo>
                    <a:pt x="174672" y="48150"/>
                  </a:lnTo>
                  <a:lnTo>
                    <a:pt x="215397" y="27714"/>
                  </a:lnTo>
                  <a:lnTo>
                    <a:pt x="258919" y="12597"/>
                  </a:lnTo>
                  <a:lnTo>
                    <a:pt x="304818" y="3219"/>
                  </a:lnTo>
                  <a:lnTo>
                    <a:pt x="352674" y="0"/>
                  </a:lnTo>
                  <a:lnTo>
                    <a:pt x="400530" y="3219"/>
                  </a:lnTo>
                  <a:lnTo>
                    <a:pt x="446429" y="12597"/>
                  </a:lnTo>
                  <a:lnTo>
                    <a:pt x="489950" y="27714"/>
                  </a:lnTo>
                  <a:lnTo>
                    <a:pt x="530675" y="48150"/>
                  </a:lnTo>
                  <a:lnTo>
                    <a:pt x="568182" y="73484"/>
                  </a:lnTo>
                  <a:lnTo>
                    <a:pt x="602052" y="103295"/>
                  </a:lnTo>
                  <a:lnTo>
                    <a:pt x="631864" y="137165"/>
                  </a:lnTo>
                  <a:lnTo>
                    <a:pt x="657198" y="174672"/>
                  </a:lnTo>
                  <a:lnTo>
                    <a:pt x="677633" y="215397"/>
                  </a:lnTo>
                  <a:lnTo>
                    <a:pt x="692750" y="258919"/>
                  </a:lnTo>
                  <a:lnTo>
                    <a:pt x="702129" y="304818"/>
                  </a:lnTo>
                  <a:lnTo>
                    <a:pt x="705348" y="352674"/>
                  </a:lnTo>
                  <a:lnTo>
                    <a:pt x="705348" y="364705"/>
                  </a:lnTo>
                  <a:lnTo>
                    <a:pt x="702129" y="412560"/>
                  </a:lnTo>
                  <a:lnTo>
                    <a:pt x="692750" y="458459"/>
                  </a:lnTo>
                  <a:lnTo>
                    <a:pt x="677633" y="501981"/>
                  </a:lnTo>
                  <a:lnTo>
                    <a:pt x="657198" y="542706"/>
                  </a:lnTo>
                  <a:lnTo>
                    <a:pt x="631864" y="580213"/>
                  </a:lnTo>
                  <a:lnTo>
                    <a:pt x="602052" y="614083"/>
                  </a:lnTo>
                  <a:lnTo>
                    <a:pt x="568182" y="643895"/>
                  </a:lnTo>
                  <a:lnTo>
                    <a:pt x="530675" y="669229"/>
                  </a:lnTo>
                  <a:lnTo>
                    <a:pt x="489950" y="689664"/>
                  </a:lnTo>
                  <a:lnTo>
                    <a:pt x="446429" y="704781"/>
                  </a:lnTo>
                  <a:lnTo>
                    <a:pt x="400530" y="714159"/>
                  </a:lnTo>
                  <a:lnTo>
                    <a:pt x="352674" y="717379"/>
                  </a:lnTo>
                  <a:lnTo>
                    <a:pt x="304818" y="714159"/>
                  </a:lnTo>
                  <a:lnTo>
                    <a:pt x="258919" y="704781"/>
                  </a:lnTo>
                  <a:lnTo>
                    <a:pt x="215397" y="689664"/>
                  </a:lnTo>
                  <a:lnTo>
                    <a:pt x="174672" y="669229"/>
                  </a:lnTo>
                  <a:lnTo>
                    <a:pt x="137165" y="643895"/>
                  </a:lnTo>
                  <a:lnTo>
                    <a:pt x="103295" y="614083"/>
                  </a:lnTo>
                  <a:lnTo>
                    <a:pt x="73484" y="580213"/>
                  </a:lnTo>
                  <a:lnTo>
                    <a:pt x="48150" y="542706"/>
                  </a:lnTo>
                  <a:lnTo>
                    <a:pt x="27714" y="501981"/>
                  </a:lnTo>
                  <a:lnTo>
                    <a:pt x="12597" y="458459"/>
                  </a:lnTo>
                  <a:lnTo>
                    <a:pt x="3219" y="412560"/>
                  </a:lnTo>
                  <a:lnTo>
                    <a:pt x="0" y="364705"/>
                  </a:lnTo>
                  <a:lnTo>
                    <a:pt x="0" y="352674"/>
                  </a:lnTo>
                  <a:close/>
                </a:path>
              </a:pathLst>
            </a:custGeom>
            <a:ln w="77487">
              <a:solidFill>
                <a:srgbClr val="BA1C47"/>
              </a:solidFill>
            </a:ln>
          </p:spPr>
          <p:txBody>
            <a:bodyPr wrap="square" lIns="0" tIns="0" rIns="0" bIns="0" rtlCol="0"/>
            <a:lstStyle/>
            <a:p>
              <a:pPr defTabSz="801401"/>
              <a:endParaRPr>
                <a:solidFill>
                  <a:prstClr val="black"/>
                </a:solidFill>
              </a:endParaRPr>
            </a:p>
          </p:txBody>
        </p:sp>
        <p:sp>
          <p:nvSpPr>
            <p:cNvPr id="21" name="object 21"/>
            <p:cNvSpPr/>
            <p:nvPr/>
          </p:nvSpPr>
          <p:spPr>
            <a:xfrm>
              <a:off x="8324177" y="4931917"/>
              <a:ext cx="911225" cy="559435"/>
            </a:xfrm>
            <a:custGeom>
              <a:avLst/>
              <a:gdLst/>
              <a:ahLst/>
              <a:cxnLst/>
              <a:rect l="l" t="t" r="r" b="b"/>
              <a:pathLst>
                <a:path w="911225" h="559435">
                  <a:moveTo>
                    <a:pt x="95105" y="408697"/>
                  </a:moveTo>
                  <a:lnTo>
                    <a:pt x="88031" y="409355"/>
                  </a:lnTo>
                  <a:lnTo>
                    <a:pt x="81721" y="412619"/>
                  </a:lnTo>
                  <a:lnTo>
                    <a:pt x="76987" y="418249"/>
                  </a:lnTo>
                  <a:lnTo>
                    <a:pt x="0" y="559054"/>
                  </a:lnTo>
                  <a:lnTo>
                    <a:pt x="160451" y="556755"/>
                  </a:lnTo>
                  <a:lnTo>
                    <a:pt x="164209" y="555942"/>
                  </a:lnTo>
                  <a:lnTo>
                    <a:pt x="41059" y="555942"/>
                  </a:lnTo>
                  <a:lnTo>
                    <a:pt x="21932" y="524192"/>
                  </a:lnTo>
                  <a:lnTo>
                    <a:pt x="80636" y="488814"/>
                  </a:lnTo>
                  <a:lnTo>
                    <a:pt x="109499" y="436029"/>
                  </a:lnTo>
                  <a:lnTo>
                    <a:pt x="111679" y="429001"/>
                  </a:lnTo>
                  <a:lnTo>
                    <a:pt x="111021" y="421927"/>
                  </a:lnTo>
                  <a:lnTo>
                    <a:pt x="107761" y="415617"/>
                  </a:lnTo>
                  <a:lnTo>
                    <a:pt x="102133" y="410883"/>
                  </a:lnTo>
                  <a:lnTo>
                    <a:pt x="95105" y="408697"/>
                  </a:lnTo>
                  <a:close/>
                </a:path>
                <a:path w="911225" h="559435">
                  <a:moveTo>
                    <a:pt x="80636" y="488814"/>
                  </a:moveTo>
                  <a:lnTo>
                    <a:pt x="21932" y="524192"/>
                  </a:lnTo>
                  <a:lnTo>
                    <a:pt x="41059" y="555942"/>
                  </a:lnTo>
                  <a:lnTo>
                    <a:pt x="52649" y="548957"/>
                  </a:lnTo>
                  <a:lnTo>
                    <a:pt x="47751" y="548957"/>
                  </a:lnTo>
                  <a:lnTo>
                    <a:pt x="31229" y="521538"/>
                  </a:lnTo>
                  <a:lnTo>
                    <a:pt x="62991" y="521086"/>
                  </a:lnTo>
                  <a:lnTo>
                    <a:pt x="80636" y="488814"/>
                  </a:lnTo>
                  <a:close/>
                </a:path>
                <a:path w="911225" h="559435">
                  <a:moveTo>
                    <a:pt x="159918" y="519709"/>
                  </a:moveTo>
                  <a:lnTo>
                    <a:pt x="99763" y="520564"/>
                  </a:lnTo>
                  <a:lnTo>
                    <a:pt x="41059" y="555942"/>
                  </a:lnTo>
                  <a:lnTo>
                    <a:pt x="164209" y="555942"/>
                  </a:lnTo>
                  <a:lnTo>
                    <a:pt x="167645" y="555199"/>
                  </a:lnTo>
                  <a:lnTo>
                    <a:pt x="173478" y="551145"/>
                  </a:lnTo>
                  <a:lnTo>
                    <a:pt x="177364" y="545200"/>
                  </a:lnTo>
                  <a:lnTo>
                    <a:pt x="178714" y="537972"/>
                  </a:lnTo>
                  <a:lnTo>
                    <a:pt x="177158" y="530778"/>
                  </a:lnTo>
                  <a:lnTo>
                    <a:pt x="173102" y="524944"/>
                  </a:lnTo>
                  <a:lnTo>
                    <a:pt x="167154" y="521059"/>
                  </a:lnTo>
                  <a:lnTo>
                    <a:pt x="159918" y="519709"/>
                  </a:lnTo>
                  <a:close/>
                </a:path>
                <a:path w="911225" h="559435">
                  <a:moveTo>
                    <a:pt x="62991" y="521086"/>
                  </a:moveTo>
                  <a:lnTo>
                    <a:pt x="31229" y="521538"/>
                  </a:lnTo>
                  <a:lnTo>
                    <a:pt x="47751" y="548957"/>
                  </a:lnTo>
                  <a:lnTo>
                    <a:pt x="62991" y="521086"/>
                  </a:lnTo>
                  <a:close/>
                </a:path>
                <a:path w="911225" h="559435">
                  <a:moveTo>
                    <a:pt x="99763" y="520564"/>
                  </a:moveTo>
                  <a:lnTo>
                    <a:pt x="62991" y="521086"/>
                  </a:lnTo>
                  <a:lnTo>
                    <a:pt x="47751" y="548957"/>
                  </a:lnTo>
                  <a:lnTo>
                    <a:pt x="52649" y="548957"/>
                  </a:lnTo>
                  <a:lnTo>
                    <a:pt x="99763" y="520564"/>
                  </a:lnTo>
                  <a:close/>
                </a:path>
                <a:path w="911225" h="559435">
                  <a:moveTo>
                    <a:pt x="891755" y="0"/>
                  </a:moveTo>
                  <a:lnTo>
                    <a:pt x="80636" y="488814"/>
                  </a:lnTo>
                  <a:lnTo>
                    <a:pt x="62991" y="521086"/>
                  </a:lnTo>
                  <a:lnTo>
                    <a:pt x="99763" y="520564"/>
                  </a:lnTo>
                  <a:lnTo>
                    <a:pt x="910894" y="31737"/>
                  </a:lnTo>
                  <a:lnTo>
                    <a:pt x="891755" y="0"/>
                  </a:lnTo>
                  <a:close/>
                </a:path>
              </a:pathLst>
            </a:custGeom>
            <a:solidFill>
              <a:srgbClr val="BA1C47"/>
            </a:solidFill>
          </p:spPr>
          <p:txBody>
            <a:bodyPr wrap="square" lIns="0" tIns="0" rIns="0" bIns="0" rtlCol="0"/>
            <a:lstStyle/>
            <a:p>
              <a:pPr defTabSz="801401"/>
              <a:endParaRPr>
                <a:solidFill>
                  <a:prstClr val="black"/>
                </a:solidFill>
              </a:endParaRPr>
            </a:p>
          </p:txBody>
        </p:sp>
      </p:grpSp>
      <p:sp>
        <p:nvSpPr>
          <p:cNvPr id="22" name="object 22"/>
          <p:cNvSpPr txBox="1"/>
          <p:nvPr/>
        </p:nvSpPr>
        <p:spPr>
          <a:xfrm>
            <a:off x="6537516" y="4569236"/>
            <a:ext cx="388782" cy="2046459"/>
          </a:xfrm>
          <a:prstGeom prst="rect">
            <a:avLst/>
          </a:prstGeom>
        </p:spPr>
        <p:txBody>
          <a:bodyPr vert="horz" wrap="square" lIns="0" tIns="11131" rIns="0" bIns="0" rtlCol="0">
            <a:spAutoFit/>
          </a:bodyPr>
          <a:lstStyle/>
          <a:p>
            <a:pPr algn="ctr" defTabSz="801401">
              <a:lnSpc>
                <a:spcPts val="2200"/>
              </a:lnSpc>
              <a:spcBef>
                <a:spcPts val="88"/>
              </a:spcBef>
            </a:pPr>
            <a:r>
              <a:rPr spc="-140" dirty="0">
                <a:solidFill>
                  <a:srgbClr val="2A2A2A"/>
                </a:solidFill>
                <a:latin typeface="IPAexGothic"/>
                <a:cs typeface="IPAexGothic"/>
              </a:rPr>
              <a:t>0</a:t>
            </a:r>
            <a:endParaRPr>
              <a:solidFill>
                <a:prstClr val="black"/>
              </a:solidFill>
              <a:latin typeface="IPAexGothic"/>
              <a:cs typeface="IPAexGothic"/>
            </a:endParaRPr>
          </a:p>
          <a:p>
            <a:pPr algn="ctr" defTabSz="801401">
              <a:lnSpc>
                <a:spcPts val="2200"/>
              </a:lnSpc>
            </a:pPr>
            <a:r>
              <a:rPr spc="-127" dirty="0">
                <a:solidFill>
                  <a:srgbClr val="BA1C47"/>
                </a:solidFill>
                <a:latin typeface="IPAexGothic"/>
                <a:cs typeface="IPAexGothic"/>
              </a:rPr>
              <a:t>1</a:t>
            </a:r>
            <a:r>
              <a:rPr spc="-18" dirty="0">
                <a:solidFill>
                  <a:srgbClr val="BA1C47"/>
                </a:solidFill>
                <a:latin typeface="IPAexGothic"/>
                <a:cs typeface="IPAexGothic"/>
              </a:rPr>
              <a:t>/</a:t>
            </a:r>
            <a:r>
              <a:rPr spc="-140" dirty="0">
                <a:solidFill>
                  <a:srgbClr val="BA1C47"/>
                </a:solidFill>
                <a:latin typeface="IPAexGothic"/>
                <a:cs typeface="IPAexGothic"/>
              </a:rPr>
              <a:t>3</a:t>
            </a:r>
            <a:endParaRPr>
              <a:solidFill>
                <a:prstClr val="black"/>
              </a:solidFill>
              <a:latin typeface="IPAexGothic"/>
              <a:cs typeface="IPAexGothic"/>
            </a:endParaRPr>
          </a:p>
          <a:p>
            <a:pPr algn="ctr" defTabSz="801401">
              <a:lnSpc>
                <a:spcPts val="2200"/>
              </a:lnSpc>
              <a:spcBef>
                <a:spcPts val="22"/>
              </a:spcBef>
            </a:pPr>
            <a:r>
              <a:rPr spc="-140" dirty="0">
                <a:solidFill>
                  <a:prstClr val="black"/>
                </a:solidFill>
                <a:latin typeface="IPAexGothic"/>
                <a:cs typeface="IPAexGothic"/>
              </a:rPr>
              <a:t>0</a:t>
            </a:r>
            <a:endParaRPr>
              <a:solidFill>
                <a:prstClr val="black"/>
              </a:solidFill>
              <a:latin typeface="IPAexGothic"/>
              <a:cs typeface="IPAexGothic"/>
            </a:endParaRPr>
          </a:p>
          <a:p>
            <a:pPr algn="ctr" defTabSz="801401">
              <a:lnSpc>
                <a:spcPts val="2178"/>
              </a:lnSpc>
            </a:pPr>
            <a:r>
              <a:rPr spc="-140" dirty="0">
                <a:solidFill>
                  <a:prstClr val="black"/>
                </a:solidFill>
                <a:latin typeface="IPAexGothic"/>
                <a:cs typeface="IPAexGothic"/>
              </a:rPr>
              <a:t>0</a:t>
            </a:r>
            <a:endParaRPr>
              <a:solidFill>
                <a:prstClr val="black"/>
              </a:solidFill>
              <a:latin typeface="IPAexGothic"/>
              <a:cs typeface="IPAexGothic"/>
            </a:endParaRPr>
          </a:p>
          <a:p>
            <a:pPr algn="ctr" defTabSz="801401">
              <a:lnSpc>
                <a:spcPts val="2187"/>
              </a:lnSpc>
            </a:pPr>
            <a:r>
              <a:rPr spc="-127" dirty="0">
                <a:solidFill>
                  <a:srgbClr val="BA1C47"/>
                </a:solidFill>
                <a:latin typeface="IPAexGothic"/>
                <a:cs typeface="IPAexGothic"/>
              </a:rPr>
              <a:t>1</a:t>
            </a:r>
            <a:r>
              <a:rPr spc="-18" dirty="0">
                <a:solidFill>
                  <a:srgbClr val="BA1C47"/>
                </a:solidFill>
                <a:latin typeface="IPAexGothic"/>
                <a:cs typeface="IPAexGothic"/>
              </a:rPr>
              <a:t>/</a:t>
            </a:r>
            <a:r>
              <a:rPr spc="-140" dirty="0">
                <a:solidFill>
                  <a:srgbClr val="BA1C47"/>
                </a:solidFill>
                <a:latin typeface="IPAexGothic"/>
                <a:cs typeface="IPAexGothic"/>
              </a:rPr>
              <a:t>3</a:t>
            </a:r>
            <a:endParaRPr>
              <a:solidFill>
                <a:prstClr val="black"/>
              </a:solidFill>
              <a:latin typeface="IPAexGothic"/>
              <a:cs typeface="IPAexGothic"/>
            </a:endParaRPr>
          </a:p>
          <a:p>
            <a:pPr algn="ctr" defTabSz="801401">
              <a:lnSpc>
                <a:spcPts val="2187"/>
              </a:lnSpc>
              <a:spcBef>
                <a:spcPts val="39"/>
              </a:spcBef>
            </a:pPr>
            <a:r>
              <a:rPr spc="-140" dirty="0">
                <a:solidFill>
                  <a:prstClr val="black"/>
                </a:solidFill>
                <a:latin typeface="IPAexGothic"/>
                <a:cs typeface="IPAexGothic"/>
              </a:rPr>
              <a:t>0</a:t>
            </a:r>
            <a:endParaRPr>
              <a:solidFill>
                <a:prstClr val="black"/>
              </a:solidFill>
              <a:latin typeface="IPAexGothic"/>
              <a:cs typeface="IPAexGothic"/>
            </a:endParaRPr>
          </a:p>
          <a:p>
            <a:pPr algn="ctr" defTabSz="801401">
              <a:lnSpc>
                <a:spcPts val="2187"/>
              </a:lnSpc>
            </a:pPr>
            <a:r>
              <a:rPr spc="-127" dirty="0">
                <a:solidFill>
                  <a:srgbClr val="BA1C47"/>
                </a:solidFill>
                <a:latin typeface="IPAexGothic"/>
                <a:cs typeface="IPAexGothic"/>
              </a:rPr>
              <a:t>1</a:t>
            </a:r>
            <a:r>
              <a:rPr spc="-18" dirty="0">
                <a:solidFill>
                  <a:srgbClr val="BA1C47"/>
                </a:solidFill>
                <a:latin typeface="IPAexGothic"/>
                <a:cs typeface="IPAexGothic"/>
              </a:rPr>
              <a:t>/</a:t>
            </a:r>
            <a:r>
              <a:rPr spc="-140" dirty="0">
                <a:solidFill>
                  <a:srgbClr val="BA1C47"/>
                </a:solidFill>
                <a:latin typeface="IPAexGothic"/>
                <a:cs typeface="IPAexGothic"/>
              </a:rPr>
              <a:t>3</a:t>
            </a:r>
            <a:endParaRPr>
              <a:solidFill>
                <a:prstClr val="black"/>
              </a:solidFill>
              <a:latin typeface="IPAexGothic"/>
              <a:cs typeface="IPAexGothic"/>
            </a:endParaRPr>
          </a:p>
        </p:txBody>
      </p:sp>
    </p:spTree>
    <p:extLst>
      <p:ext uri="{BB962C8B-B14F-4D97-AF65-F5344CB8AC3E}">
        <p14:creationId xmlns:p14="http://schemas.microsoft.com/office/powerpoint/2010/main" val="170927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66713" y="214334"/>
            <a:ext cx="8410575" cy="942975"/>
            <a:chOff x="366712" y="214312"/>
            <a:chExt cx="8410575" cy="942975"/>
          </a:xfrm>
        </p:grpSpPr>
        <p:sp>
          <p:nvSpPr>
            <p:cNvPr id="3" name="object 3"/>
            <p:cNvSpPr/>
            <p:nvPr/>
          </p:nvSpPr>
          <p:spPr>
            <a:xfrm>
              <a:off x="381000" y="228600"/>
              <a:ext cx="8382000" cy="914400"/>
            </a:xfrm>
            <a:custGeom>
              <a:avLst/>
              <a:gdLst/>
              <a:ahLst/>
              <a:cxnLst/>
              <a:rect l="l" t="t" r="r" b="b"/>
              <a:pathLst>
                <a:path w="8382000" h="914400">
                  <a:moveTo>
                    <a:pt x="8229600" y="0"/>
                  </a:moveTo>
                  <a:lnTo>
                    <a:pt x="152400" y="0"/>
                  </a:lnTo>
                  <a:lnTo>
                    <a:pt x="104231" y="7766"/>
                  </a:lnTo>
                  <a:lnTo>
                    <a:pt x="62396" y="29394"/>
                  </a:lnTo>
                  <a:lnTo>
                    <a:pt x="29405" y="62380"/>
                  </a:lnTo>
                  <a:lnTo>
                    <a:pt x="7769" y="104217"/>
                  </a:lnTo>
                  <a:lnTo>
                    <a:pt x="0" y="152400"/>
                  </a:lnTo>
                  <a:lnTo>
                    <a:pt x="0" y="762000"/>
                  </a:lnTo>
                  <a:lnTo>
                    <a:pt x="7769" y="810182"/>
                  </a:lnTo>
                  <a:lnTo>
                    <a:pt x="29405" y="852019"/>
                  </a:lnTo>
                  <a:lnTo>
                    <a:pt x="62396" y="885005"/>
                  </a:lnTo>
                  <a:lnTo>
                    <a:pt x="104231" y="906633"/>
                  </a:lnTo>
                  <a:lnTo>
                    <a:pt x="152400" y="914400"/>
                  </a:lnTo>
                  <a:lnTo>
                    <a:pt x="8229600" y="914400"/>
                  </a:lnTo>
                  <a:lnTo>
                    <a:pt x="8277782" y="906633"/>
                  </a:lnTo>
                  <a:lnTo>
                    <a:pt x="8319619" y="885005"/>
                  </a:lnTo>
                  <a:lnTo>
                    <a:pt x="8352605" y="852019"/>
                  </a:lnTo>
                  <a:lnTo>
                    <a:pt x="8374233" y="810182"/>
                  </a:lnTo>
                  <a:lnTo>
                    <a:pt x="8382000" y="762000"/>
                  </a:lnTo>
                  <a:lnTo>
                    <a:pt x="8382000" y="152400"/>
                  </a:lnTo>
                  <a:lnTo>
                    <a:pt x="8374233" y="104217"/>
                  </a:lnTo>
                  <a:lnTo>
                    <a:pt x="8352605" y="62380"/>
                  </a:lnTo>
                  <a:lnTo>
                    <a:pt x="8319619" y="29394"/>
                  </a:lnTo>
                  <a:lnTo>
                    <a:pt x="8277782" y="7766"/>
                  </a:lnTo>
                  <a:lnTo>
                    <a:pt x="8229600" y="0"/>
                  </a:lnTo>
                  <a:close/>
                </a:path>
              </a:pathLst>
            </a:custGeom>
            <a:solidFill>
              <a:srgbClr val="C0504D"/>
            </a:solidFill>
          </p:spPr>
          <p:txBody>
            <a:bodyPr wrap="square" lIns="0" tIns="0" rIns="0" bIns="0" rtlCol="0"/>
            <a:lstStyle/>
            <a:p>
              <a:endParaRPr sz="1600">
                <a:solidFill>
                  <a:prstClr val="black"/>
                </a:solidFill>
              </a:endParaRPr>
            </a:p>
          </p:txBody>
        </p:sp>
        <p:sp>
          <p:nvSpPr>
            <p:cNvPr id="4" name="object 4"/>
            <p:cNvSpPr/>
            <p:nvPr/>
          </p:nvSpPr>
          <p:spPr>
            <a:xfrm>
              <a:off x="381000" y="228600"/>
              <a:ext cx="8382000" cy="914400"/>
            </a:xfrm>
            <a:custGeom>
              <a:avLst/>
              <a:gdLst/>
              <a:ahLst/>
              <a:cxnLst/>
              <a:rect l="l" t="t" r="r" b="b"/>
              <a:pathLst>
                <a:path w="8382000" h="914400">
                  <a:moveTo>
                    <a:pt x="0" y="152400"/>
                  </a:moveTo>
                  <a:lnTo>
                    <a:pt x="7769" y="104217"/>
                  </a:lnTo>
                  <a:lnTo>
                    <a:pt x="29405" y="62380"/>
                  </a:lnTo>
                  <a:lnTo>
                    <a:pt x="62396" y="29394"/>
                  </a:lnTo>
                  <a:lnTo>
                    <a:pt x="104231" y="7766"/>
                  </a:lnTo>
                  <a:lnTo>
                    <a:pt x="152400" y="0"/>
                  </a:lnTo>
                  <a:lnTo>
                    <a:pt x="8229600" y="0"/>
                  </a:lnTo>
                  <a:lnTo>
                    <a:pt x="8277782" y="7766"/>
                  </a:lnTo>
                  <a:lnTo>
                    <a:pt x="8319619" y="29394"/>
                  </a:lnTo>
                  <a:lnTo>
                    <a:pt x="8352605" y="62380"/>
                  </a:lnTo>
                  <a:lnTo>
                    <a:pt x="8374233" y="104217"/>
                  </a:lnTo>
                  <a:lnTo>
                    <a:pt x="8382000" y="152400"/>
                  </a:lnTo>
                  <a:lnTo>
                    <a:pt x="8382000" y="762000"/>
                  </a:lnTo>
                  <a:lnTo>
                    <a:pt x="8374233" y="810182"/>
                  </a:lnTo>
                  <a:lnTo>
                    <a:pt x="8352605" y="852019"/>
                  </a:lnTo>
                  <a:lnTo>
                    <a:pt x="8319619" y="885005"/>
                  </a:lnTo>
                  <a:lnTo>
                    <a:pt x="8277782" y="906633"/>
                  </a:lnTo>
                  <a:lnTo>
                    <a:pt x="8229600" y="914400"/>
                  </a:lnTo>
                  <a:lnTo>
                    <a:pt x="152400" y="914400"/>
                  </a:lnTo>
                  <a:lnTo>
                    <a:pt x="104231" y="906633"/>
                  </a:lnTo>
                  <a:lnTo>
                    <a:pt x="62396" y="885005"/>
                  </a:lnTo>
                  <a:lnTo>
                    <a:pt x="29405" y="852019"/>
                  </a:lnTo>
                  <a:lnTo>
                    <a:pt x="7769" y="810182"/>
                  </a:lnTo>
                  <a:lnTo>
                    <a:pt x="0" y="762000"/>
                  </a:lnTo>
                  <a:lnTo>
                    <a:pt x="0" y="152400"/>
                  </a:lnTo>
                  <a:close/>
                </a:path>
              </a:pathLst>
            </a:custGeom>
            <a:ln w="28575">
              <a:solidFill>
                <a:srgbClr val="C0504D"/>
              </a:solidFill>
            </a:ln>
          </p:spPr>
          <p:txBody>
            <a:bodyPr wrap="square" lIns="0" tIns="0" rIns="0" bIns="0" rtlCol="0"/>
            <a:lstStyle/>
            <a:p>
              <a:endParaRPr sz="1600">
                <a:solidFill>
                  <a:prstClr val="black"/>
                </a:solidFill>
              </a:endParaRPr>
            </a:p>
          </p:txBody>
        </p:sp>
      </p:grpSp>
      <p:sp>
        <p:nvSpPr>
          <p:cNvPr id="5" name="object 5"/>
          <p:cNvSpPr txBox="1">
            <a:spLocks noGrp="1"/>
          </p:cNvSpPr>
          <p:nvPr>
            <p:ph type="title"/>
          </p:nvPr>
        </p:nvSpPr>
        <p:spPr>
          <a:xfrm>
            <a:off x="2003301" y="206774"/>
            <a:ext cx="6150102" cy="459813"/>
          </a:xfrm>
          <a:prstGeom prst="rect">
            <a:avLst/>
          </a:prstGeom>
        </p:spPr>
        <p:txBody>
          <a:bodyPr vert="horz" wrap="square" lIns="0" tIns="12695" rIns="0" bIns="0" rtlCol="0">
            <a:spAutoFit/>
          </a:bodyPr>
          <a:lstStyle/>
          <a:p>
            <a:pPr marL="12695">
              <a:spcBef>
                <a:spcPts val="100"/>
              </a:spcBef>
            </a:pPr>
            <a:r>
              <a:rPr sz="2800" spc="-5" dirty="0"/>
              <a:t>Link </a:t>
            </a:r>
            <a:r>
              <a:rPr sz="2800" dirty="0"/>
              <a:t>analysis: </a:t>
            </a:r>
            <a:r>
              <a:rPr sz="2800" spc="-10" dirty="0"/>
              <a:t>hubs </a:t>
            </a:r>
            <a:r>
              <a:rPr sz="2800" dirty="0"/>
              <a:t>and</a:t>
            </a:r>
            <a:r>
              <a:rPr sz="2800" spc="-125" dirty="0"/>
              <a:t> </a:t>
            </a:r>
            <a:r>
              <a:rPr sz="2800" dirty="0"/>
              <a:t>authorities</a:t>
            </a:r>
          </a:p>
        </p:txBody>
      </p:sp>
      <p:sp>
        <p:nvSpPr>
          <p:cNvPr id="6" name="object 6"/>
          <p:cNvSpPr txBox="1"/>
          <p:nvPr/>
        </p:nvSpPr>
        <p:spPr>
          <a:xfrm>
            <a:off x="2887488" y="648975"/>
            <a:ext cx="3370579" cy="907025"/>
          </a:xfrm>
          <a:prstGeom prst="rect">
            <a:avLst/>
          </a:prstGeom>
        </p:spPr>
        <p:txBody>
          <a:bodyPr vert="horz" wrap="square" lIns="0" tIns="13329" rIns="0" bIns="0" rtlCol="0">
            <a:spAutoFit/>
          </a:bodyPr>
          <a:lstStyle/>
          <a:p>
            <a:pPr marL="12695">
              <a:spcBef>
                <a:spcPts val="105"/>
              </a:spcBef>
            </a:pPr>
            <a:r>
              <a:rPr sz="2800" dirty="0">
                <a:solidFill>
                  <a:srgbClr val="FFFFFF"/>
                </a:solidFill>
                <a:latin typeface="Carlito"/>
                <a:cs typeface="Carlito"/>
              </a:rPr>
              <a:t>2. </a:t>
            </a:r>
            <a:r>
              <a:rPr sz="2800" spc="-15" dirty="0">
                <a:solidFill>
                  <a:srgbClr val="FFFFFF"/>
                </a:solidFill>
                <a:latin typeface="Carlito"/>
                <a:cs typeface="Carlito"/>
              </a:rPr>
              <a:t>PageRank</a:t>
            </a:r>
            <a:r>
              <a:rPr sz="2800" spc="-90" dirty="0">
                <a:solidFill>
                  <a:srgbClr val="FFFFFF"/>
                </a:solidFill>
                <a:latin typeface="Carlito"/>
                <a:cs typeface="Carlito"/>
              </a:rPr>
              <a:t> </a:t>
            </a:r>
            <a:r>
              <a:rPr sz="2800" spc="-5" dirty="0">
                <a:solidFill>
                  <a:srgbClr val="FFFFFF"/>
                </a:solidFill>
                <a:latin typeface="Carlito"/>
                <a:cs typeface="Carlito"/>
              </a:rPr>
              <a:t>algorithm</a:t>
            </a:r>
            <a:endParaRPr sz="2800">
              <a:solidFill>
                <a:prstClr val="black"/>
              </a:solidFill>
              <a:latin typeface="Carlito"/>
              <a:cs typeface="Carlito"/>
            </a:endParaRPr>
          </a:p>
        </p:txBody>
      </p:sp>
      <p:grpSp>
        <p:nvGrpSpPr>
          <p:cNvPr id="7" name="object 7"/>
          <p:cNvGrpSpPr/>
          <p:nvPr/>
        </p:nvGrpSpPr>
        <p:grpSpPr>
          <a:xfrm>
            <a:off x="368302" y="1435100"/>
            <a:ext cx="2311400" cy="558800"/>
            <a:chOff x="368300" y="1435100"/>
            <a:chExt cx="2311400" cy="558800"/>
          </a:xfrm>
        </p:grpSpPr>
        <p:sp>
          <p:nvSpPr>
            <p:cNvPr id="8" name="object 8"/>
            <p:cNvSpPr/>
            <p:nvPr/>
          </p:nvSpPr>
          <p:spPr>
            <a:xfrm>
              <a:off x="381000" y="1447800"/>
              <a:ext cx="2286000" cy="533400"/>
            </a:xfrm>
            <a:custGeom>
              <a:avLst/>
              <a:gdLst/>
              <a:ahLst/>
              <a:cxnLst/>
              <a:rect l="l" t="t" r="r" b="b"/>
              <a:pathLst>
                <a:path w="2286000" h="533400">
                  <a:moveTo>
                    <a:pt x="2197100" y="0"/>
                  </a:moveTo>
                  <a:lnTo>
                    <a:pt x="88900" y="0"/>
                  </a:lnTo>
                  <a:lnTo>
                    <a:pt x="54296" y="6979"/>
                  </a:lnTo>
                  <a:lnTo>
                    <a:pt x="26038" y="26019"/>
                  </a:lnTo>
                  <a:lnTo>
                    <a:pt x="6986" y="54274"/>
                  </a:lnTo>
                  <a:lnTo>
                    <a:pt x="0" y="88900"/>
                  </a:lnTo>
                  <a:lnTo>
                    <a:pt x="0" y="444500"/>
                  </a:lnTo>
                  <a:lnTo>
                    <a:pt x="6986" y="479125"/>
                  </a:lnTo>
                  <a:lnTo>
                    <a:pt x="26038" y="507380"/>
                  </a:lnTo>
                  <a:lnTo>
                    <a:pt x="54296" y="526420"/>
                  </a:lnTo>
                  <a:lnTo>
                    <a:pt x="88900" y="533400"/>
                  </a:lnTo>
                  <a:lnTo>
                    <a:pt x="2197100" y="533400"/>
                  </a:lnTo>
                  <a:lnTo>
                    <a:pt x="2231725" y="526420"/>
                  </a:lnTo>
                  <a:lnTo>
                    <a:pt x="2259980" y="507380"/>
                  </a:lnTo>
                  <a:lnTo>
                    <a:pt x="2279020" y="479125"/>
                  </a:lnTo>
                  <a:lnTo>
                    <a:pt x="2286000" y="444500"/>
                  </a:lnTo>
                  <a:lnTo>
                    <a:pt x="2286000" y="88900"/>
                  </a:lnTo>
                  <a:lnTo>
                    <a:pt x="2279020" y="54274"/>
                  </a:lnTo>
                  <a:lnTo>
                    <a:pt x="2259980" y="26019"/>
                  </a:lnTo>
                  <a:lnTo>
                    <a:pt x="2231725" y="6979"/>
                  </a:lnTo>
                  <a:lnTo>
                    <a:pt x="2197100" y="0"/>
                  </a:lnTo>
                  <a:close/>
                </a:path>
              </a:pathLst>
            </a:custGeom>
            <a:solidFill>
              <a:srgbClr val="92CDDD"/>
            </a:solidFill>
          </p:spPr>
          <p:txBody>
            <a:bodyPr wrap="square" lIns="0" tIns="0" rIns="0" bIns="0" rtlCol="0"/>
            <a:lstStyle/>
            <a:p>
              <a:endParaRPr sz="1600">
                <a:solidFill>
                  <a:prstClr val="black"/>
                </a:solidFill>
              </a:endParaRPr>
            </a:p>
          </p:txBody>
        </p:sp>
        <p:sp>
          <p:nvSpPr>
            <p:cNvPr id="9" name="object 9"/>
            <p:cNvSpPr/>
            <p:nvPr/>
          </p:nvSpPr>
          <p:spPr>
            <a:xfrm>
              <a:off x="381000" y="1447800"/>
              <a:ext cx="2286000" cy="533400"/>
            </a:xfrm>
            <a:custGeom>
              <a:avLst/>
              <a:gdLst/>
              <a:ahLst/>
              <a:cxnLst/>
              <a:rect l="l" t="t" r="r" b="b"/>
              <a:pathLst>
                <a:path w="2286000" h="533400">
                  <a:moveTo>
                    <a:pt x="0" y="88900"/>
                  </a:moveTo>
                  <a:lnTo>
                    <a:pt x="6986" y="54274"/>
                  </a:lnTo>
                  <a:lnTo>
                    <a:pt x="26038" y="26019"/>
                  </a:lnTo>
                  <a:lnTo>
                    <a:pt x="54296" y="6979"/>
                  </a:lnTo>
                  <a:lnTo>
                    <a:pt x="88900" y="0"/>
                  </a:lnTo>
                  <a:lnTo>
                    <a:pt x="2197100" y="0"/>
                  </a:lnTo>
                  <a:lnTo>
                    <a:pt x="2231725" y="6979"/>
                  </a:lnTo>
                  <a:lnTo>
                    <a:pt x="2259980" y="26019"/>
                  </a:lnTo>
                  <a:lnTo>
                    <a:pt x="2279020" y="54274"/>
                  </a:lnTo>
                  <a:lnTo>
                    <a:pt x="2286000" y="88900"/>
                  </a:lnTo>
                  <a:lnTo>
                    <a:pt x="2286000" y="444500"/>
                  </a:lnTo>
                  <a:lnTo>
                    <a:pt x="2279020" y="479125"/>
                  </a:lnTo>
                  <a:lnTo>
                    <a:pt x="2259980" y="507380"/>
                  </a:lnTo>
                  <a:lnTo>
                    <a:pt x="2231725" y="526420"/>
                  </a:lnTo>
                  <a:lnTo>
                    <a:pt x="2197100" y="533400"/>
                  </a:lnTo>
                  <a:lnTo>
                    <a:pt x="88900" y="533400"/>
                  </a:lnTo>
                  <a:lnTo>
                    <a:pt x="54296" y="526420"/>
                  </a:lnTo>
                  <a:lnTo>
                    <a:pt x="26038" y="507380"/>
                  </a:lnTo>
                  <a:lnTo>
                    <a:pt x="6986" y="479125"/>
                  </a:lnTo>
                  <a:lnTo>
                    <a:pt x="0" y="444500"/>
                  </a:lnTo>
                  <a:lnTo>
                    <a:pt x="0" y="88900"/>
                  </a:lnTo>
                  <a:close/>
                </a:path>
              </a:pathLst>
            </a:custGeom>
            <a:ln w="25400">
              <a:solidFill>
                <a:srgbClr val="357C91"/>
              </a:solidFill>
            </a:ln>
          </p:spPr>
          <p:txBody>
            <a:bodyPr wrap="square" lIns="0" tIns="0" rIns="0" bIns="0" rtlCol="0"/>
            <a:lstStyle/>
            <a:p>
              <a:endParaRPr sz="1600">
                <a:solidFill>
                  <a:prstClr val="black"/>
                </a:solidFill>
              </a:endParaRPr>
            </a:p>
          </p:txBody>
        </p:sp>
      </p:grpSp>
      <p:sp>
        <p:nvSpPr>
          <p:cNvPr id="10" name="object 10"/>
          <p:cNvSpPr txBox="1"/>
          <p:nvPr/>
        </p:nvSpPr>
        <p:spPr>
          <a:xfrm>
            <a:off x="307356" y="1549666"/>
            <a:ext cx="7992745" cy="4008785"/>
          </a:xfrm>
          <a:prstGeom prst="rect">
            <a:avLst/>
          </a:prstGeom>
        </p:spPr>
        <p:txBody>
          <a:bodyPr vert="horz" wrap="square" lIns="0" tIns="12695" rIns="0" bIns="0" rtlCol="0">
            <a:spAutoFit/>
          </a:bodyPr>
          <a:lstStyle/>
          <a:p>
            <a:pPr marL="265947">
              <a:spcBef>
                <a:spcPts val="100"/>
              </a:spcBef>
            </a:pPr>
            <a:r>
              <a:rPr sz="1600" b="1" spc="-10" dirty="0">
                <a:solidFill>
                  <a:prstClr val="black"/>
                </a:solidFill>
                <a:latin typeface="Carlito"/>
                <a:cs typeface="Carlito"/>
              </a:rPr>
              <a:t>PageRank</a:t>
            </a:r>
            <a:r>
              <a:rPr sz="1600" b="1" spc="-25" dirty="0">
                <a:solidFill>
                  <a:prstClr val="black"/>
                </a:solidFill>
                <a:latin typeface="Carlito"/>
                <a:cs typeface="Carlito"/>
              </a:rPr>
              <a:t> </a:t>
            </a:r>
            <a:r>
              <a:rPr sz="1600" b="1" spc="-5" dirty="0">
                <a:solidFill>
                  <a:prstClr val="black"/>
                </a:solidFill>
                <a:latin typeface="Carlito"/>
                <a:cs typeface="Carlito"/>
              </a:rPr>
              <a:t>algorithm</a:t>
            </a:r>
            <a:endParaRPr sz="1600" dirty="0">
              <a:solidFill>
                <a:prstClr val="black"/>
              </a:solidFill>
              <a:latin typeface="Carlito"/>
              <a:cs typeface="Carlito"/>
            </a:endParaRPr>
          </a:p>
          <a:p>
            <a:endParaRPr sz="2000" dirty="0">
              <a:solidFill>
                <a:prstClr val="black"/>
              </a:solidFill>
              <a:latin typeface="Carlito"/>
              <a:cs typeface="Carlito"/>
            </a:endParaRPr>
          </a:p>
          <a:p>
            <a:pPr marL="12695" marR="5078">
              <a:lnSpc>
                <a:spcPct val="150000"/>
              </a:lnSpc>
              <a:buFont typeface="Arial"/>
              <a:buChar char="•"/>
              <a:tabLst>
                <a:tab pos="195493" algn="l"/>
              </a:tabLst>
            </a:pPr>
            <a:r>
              <a:rPr sz="1600" b="1" spc="-5" dirty="0">
                <a:solidFill>
                  <a:prstClr val="black"/>
                </a:solidFill>
                <a:latin typeface="Carlito"/>
                <a:cs typeface="Carlito"/>
              </a:rPr>
              <a:t>Initialization: </a:t>
            </a:r>
            <a:r>
              <a:rPr sz="1600" spc="-5" dirty="0">
                <a:solidFill>
                  <a:prstClr val="black"/>
                </a:solidFill>
                <a:latin typeface="Carlito"/>
                <a:cs typeface="Carlito"/>
              </a:rPr>
              <a:t>in </a:t>
            </a:r>
            <a:r>
              <a:rPr sz="1600" dirty="0">
                <a:solidFill>
                  <a:prstClr val="black"/>
                </a:solidFill>
                <a:latin typeface="Carlito"/>
                <a:cs typeface="Carlito"/>
              </a:rPr>
              <a:t>a </a:t>
            </a:r>
            <a:r>
              <a:rPr sz="1600" spc="-10" dirty="0">
                <a:solidFill>
                  <a:prstClr val="black"/>
                </a:solidFill>
                <a:latin typeface="Carlito"/>
                <a:cs typeface="Carlito"/>
              </a:rPr>
              <a:t>network </a:t>
            </a:r>
            <a:r>
              <a:rPr sz="1600" spc="-5" dirty="0">
                <a:solidFill>
                  <a:prstClr val="black"/>
                </a:solidFill>
                <a:latin typeface="Carlito"/>
                <a:cs typeface="Carlito"/>
              </a:rPr>
              <a:t>of </a:t>
            </a:r>
            <a:r>
              <a:rPr sz="1600" b="1" i="1" dirty="0">
                <a:solidFill>
                  <a:prstClr val="black"/>
                </a:solidFill>
                <a:latin typeface="Carlito"/>
                <a:cs typeface="Carlito"/>
              </a:rPr>
              <a:t>n </a:t>
            </a:r>
            <a:r>
              <a:rPr sz="1600" spc="-5" dirty="0">
                <a:solidFill>
                  <a:prstClr val="black"/>
                </a:solidFill>
                <a:latin typeface="Carlito"/>
                <a:cs typeface="Carlito"/>
              </a:rPr>
              <a:t>nodes, assign </a:t>
            </a:r>
            <a:r>
              <a:rPr sz="1600" dirty="0">
                <a:solidFill>
                  <a:prstClr val="black"/>
                </a:solidFill>
                <a:latin typeface="Carlito"/>
                <a:cs typeface="Carlito"/>
              </a:rPr>
              <a:t>a </a:t>
            </a:r>
            <a:r>
              <a:rPr sz="1600" spc="-10" dirty="0">
                <a:solidFill>
                  <a:prstClr val="black"/>
                </a:solidFill>
                <a:latin typeface="Carlito"/>
                <a:cs typeface="Carlito"/>
              </a:rPr>
              <a:t>PageRank </a:t>
            </a:r>
            <a:r>
              <a:rPr sz="1600" spc="-5" dirty="0">
                <a:solidFill>
                  <a:prstClr val="black"/>
                </a:solidFill>
                <a:latin typeface="Carlito"/>
                <a:cs typeface="Carlito"/>
              </a:rPr>
              <a:t>value of </a:t>
            </a:r>
            <a:r>
              <a:rPr sz="1600" b="1" i="1" spc="-5" dirty="0">
                <a:solidFill>
                  <a:prstClr val="black"/>
                </a:solidFill>
                <a:latin typeface="Carlito"/>
                <a:cs typeface="Carlito"/>
              </a:rPr>
              <a:t>1/n </a:t>
            </a:r>
            <a:r>
              <a:rPr sz="1600" spc="-10" dirty="0">
                <a:solidFill>
                  <a:prstClr val="black"/>
                </a:solidFill>
                <a:latin typeface="Carlito"/>
                <a:cs typeface="Carlito"/>
              </a:rPr>
              <a:t>to </a:t>
            </a:r>
            <a:r>
              <a:rPr sz="1600" spc="-5" dirty="0">
                <a:solidFill>
                  <a:prstClr val="black"/>
                </a:solidFill>
                <a:latin typeface="Carlito"/>
                <a:cs typeface="Carlito"/>
              </a:rPr>
              <a:t>each node,  </a:t>
            </a:r>
            <a:r>
              <a:rPr sz="1600" dirty="0">
                <a:solidFill>
                  <a:prstClr val="black"/>
                </a:solidFill>
                <a:latin typeface="Carlito"/>
                <a:cs typeface="Carlito"/>
              </a:rPr>
              <a:t>and choose the number </a:t>
            </a:r>
            <a:r>
              <a:rPr sz="1600" spc="-5" dirty="0">
                <a:solidFill>
                  <a:prstClr val="black"/>
                </a:solidFill>
                <a:latin typeface="Carlito"/>
                <a:cs typeface="Carlito"/>
              </a:rPr>
              <a:t>of </a:t>
            </a:r>
            <a:r>
              <a:rPr sz="1600" spc="-15" dirty="0">
                <a:solidFill>
                  <a:prstClr val="black"/>
                </a:solidFill>
                <a:latin typeface="Carlito"/>
                <a:cs typeface="Carlito"/>
              </a:rPr>
              <a:t>iterations</a:t>
            </a:r>
            <a:r>
              <a:rPr sz="1600" spc="50" dirty="0">
                <a:solidFill>
                  <a:prstClr val="black"/>
                </a:solidFill>
                <a:latin typeface="Carlito"/>
                <a:cs typeface="Carlito"/>
              </a:rPr>
              <a:t> </a:t>
            </a:r>
            <a:r>
              <a:rPr sz="1600" b="1" i="1" dirty="0">
                <a:solidFill>
                  <a:prstClr val="black"/>
                </a:solidFill>
                <a:latin typeface="Carlito"/>
                <a:cs typeface="Carlito"/>
              </a:rPr>
              <a:t>k</a:t>
            </a:r>
            <a:endParaRPr sz="1600" dirty="0">
              <a:solidFill>
                <a:prstClr val="black"/>
              </a:solidFill>
              <a:latin typeface="Carlito"/>
              <a:cs typeface="Carlito"/>
            </a:endParaRPr>
          </a:p>
          <a:p>
            <a:pPr marL="12695" marR="147890">
              <a:lnSpc>
                <a:spcPts val="3240"/>
              </a:lnSpc>
              <a:spcBef>
                <a:spcPts val="290"/>
              </a:spcBef>
              <a:buFont typeface="Carlito"/>
              <a:buAutoNum type="arabicPeriod"/>
              <a:tabLst>
                <a:tab pos="239923" algn="l"/>
              </a:tabLst>
            </a:pPr>
            <a:r>
              <a:rPr sz="1600" spc="-10" dirty="0">
                <a:solidFill>
                  <a:prstClr val="black"/>
                </a:solidFill>
                <a:latin typeface="Carlito"/>
                <a:cs typeface="Carlito"/>
              </a:rPr>
              <a:t>Update </a:t>
            </a:r>
            <a:r>
              <a:rPr sz="1600" dirty="0">
                <a:solidFill>
                  <a:prstClr val="black"/>
                </a:solidFill>
                <a:latin typeface="Carlito"/>
                <a:cs typeface="Carlito"/>
              </a:rPr>
              <a:t>the </a:t>
            </a:r>
            <a:r>
              <a:rPr sz="1600" spc="-5" dirty="0">
                <a:solidFill>
                  <a:prstClr val="black"/>
                </a:solidFill>
                <a:latin typeface="Carlito"/>
                <a:cs typeface="Carlito"/>
              </a:rPr>
              <a:t>values of </a:t>
            </a:r>
            <a:r>
              <a:rPr sz="1600" dirty="0">
                <a:solidFill>
                  <a:prstClr val="black"/>
                </a:solidFill>
                <a:latin typeface="Carlito"/>
                <a:cs typeface="Carlito"/>
              </a:rPr>
              <a:t>each </a:t>
            </a:r>
            <a:r>
              <a:rPr sz="1600" spc="-5" dirty="0">
                <a:solidFill>
                  <a:prstClr val="black"/>
                </a:solidFill>
                <a:latin typeface="Carlito"/>
                <a:cs typeface="Carlito"/>
              </a:rPr>
              <a:t>node's </a:t>
            </a:r>
            <a:r>
              <a:rPr sz="1600" spc="-10" dirty="0">
                <a:solidFill>
                  <a:prstClr val="black"/>
                </a:solidFill>
                <a:latin typeface="Carlito"/>
                <a:cs typeface="Carlito"/>
              </a:rPr>
              <a:t>PageRank </a:t>
            </a:r>
            <a:r>
              <a:rPr sz="1600" spc="-5" dirty="0">
                <a:solidFill>
                  <a:prstClr val="black"/>
                </a:solidFill>
                <a:latin typeface="Carlito"/>
                <a:cs typeface="Carlito"/>
              </a:rPr>
              <a:t>by sequentially applying </a:t>
            </a:r>
            <a:r>
              <a:rPr sz="1600" dirty="0">
                <a:solidFill>
                  <a:prstClr val="black"/>
                </a:solidFill>
                <a:latin typeface="Carlito"/>
                <a:cs typeface="Carlito"/>
              </a:rPr>
              <a:t>the </a:t>
            </a:r>
            <a:r>
              <a:rPr sz="1600" spc="-10" dirty="0">
                <a:solidFill>
                  <a:prstClr val="black"/>
                </a:solidFill>
                <a:latin typeface="Carlito"/>
                <a:cs typeface="Carlito"/>
              </a:rPr>
              <a:t>following  </a:t>
            </a:r>
            <a:r>
              <a:rPr sz="1600" spc="-5" dirty="0">
                <a:solidFill>
                  <a:prstClr val="black"/>
                </a:solidFill>
                <a:latin typeface="Carlito"/>
                <a:cs typeface="Carlito"/>
              </a:rPr>
              <a:t>rule:</a:t>
            </a:r>
            <a:endParaRPr sz="1600" dirty="0">
              <a:solidFill>
                <a:prstClr val="black"/>
              </a:solidFill>
              <a:latin typeface="Carlito"/>
              <a:cs typeface="Carlito"/>
            </a:endParaRPr>
          </a:p>
          <a:p>
            <a:pPr marL="926689">
              <a:spcBef>
                <a:spcPts val="795"/>
              </a:spcBef>
            </a:pPr>
            <a:r>
              <a:rPr sz="1600" b="1" dirty="0">
                <a:solidFill>
                  <a:srgbClr val="4AACC5"/>
                </a:solidFill>
                <a:latin typeface="Carlito"/>
                <a:cs typeface="Carlito"/>
              </a:rPr>
              <a:t>Basic </a:t>
            </a:r>
            <a:r>
              <a:rPr sz="1600" b="1" spc="-10" dirty="0">
                <a:solidFill>
                  <a:srgbClr val="4AACC5"/>
                </a:solidFill>
                <a:latin typeface="Carlito"/>
                <a:cs typeface="Carlito"/>
              </a:rPr>
              <a:t>PageRank Update </a:t>
            </a:r>
            <a:r>
              <a:rPr sz="1600" b="1" spc="-5" dirty="0">
                <a:solidFill>
                  <a:srgbClr val="4AACC5"/>
                </a:solidFill>
                <a:latin typeface="Carlito"/>
                <a:cs typeface="Carlito"/>
              </a:rPr>
              <a:t>Rule: </a:t>
            </a:r>
            <a:r>
              <a:rPr sz="1600" spc="-5" dirty="0">
                <a:solidFill>
                  <a:prstClr val="black"/>
                </a:solidFill>
                <a:latin typeface="Carlito"/>
                <a:cs typeface="Carlito"/>
              </a:rPr>
              <a:t>divide </a:t>
            </a:r>
            <a:r>
              <a:rPr sz="1600" dirty="0">
                <a:solidFill>
                  <a:prstClr val="black"/>
                </a:solidFill>
                <a:latin typeface="Carlito"/>
                <a:cs typeface="Carlito"/>
              </a:rPr>
              <a:t>the </a:t>
            </a:r>
            <a:r>
              <a:rPr sz="1600" spc="-5" dirty="0">
                <a:solidFill>
                  <a:prstClr val="black"/>
                </a:solidFill>
                <a:latin typeface="Carlito"/>
                <a:cs typeface="Carlito"/>
              </a:rPr>
              <a:t>actual </a:t>
            </a:r>
            <a:r>
              <a:rPr sz="1600" spc="-10" dirty="0">
                <a:solidFill>
                  <a:prstClr val="black"/>
                </a:solidFill>
                <a:latin typeface="Carlito"/>
                <a:cs typeface="Carlito"/>
              </a:rPr>
              <a:t>PageRank </a:t>
            </a:r>
            <a:r>
              <a:rPr sz="1600" spc="-5" dirty="0">
                <a:solidFill>
                  <a:prstClr val="black"/>
                </a:solidFill>
                <a:latin typeface="Carlito"/>
                <a:cs typeface="Carlito"/>
              </a:rPr>
              <a:t>value of</a:t>
            </a:r>
            <a:r>
              <a:rPr sz="1600" spc="5" dirty="0">
                <a:solidFill>
                  <a:prstClr val="black"/>
                </a:solidFill>
                <a:latin typeface="Carlito"/>
                <a:cs typeface="Carlito"/>
              </a:rPr>
              <a:t> </a:t>
            </a:r>
            <a:r>
              <a:rPr sz="1600" spc="-5" dirty="0">
                <a:solidFill>
                  <a:prstClr val="black"/>
                </a:solidFill>
                <a:latin typeface="Carlito"/>
                <a:cs typeface="Carlito"/>
              </a:rPr>
              <a:t>page</a:t>
            </a:r>
            <a:endParaRPr sz="1600" dirty="0">
              <a:solidFill>
                <a:prstClr val="black"/>
              </a:solidFill>
              <a:latin typeface="Carlito"/>
              <a:cs typeface="Carlito"/>
            </a:endParaRPr>
          </a:p>
          <a:p>
            <a:pPr marL="926689" marR="464613">
              <a:lnSpc>
                <a:spcPct val="150000"/>
              </a:lnSpc>
            </a:pPr>
            <a:r>
              <a:rPr sz="1600" i="1" dirty="0">
                <a:solidFill>
                  <a:prstClr val="black"/>
                </a:solidFill>
                <a:latin typeface="Carlito"/>
                <a:cs typeface="Carlito"/>
              </a:rPr>
              <a:t>p </a:t>
            </a:r>
            <a:r>
              <a:rPr sz="1600" spc="-5" dirty="0">
                <a:solidFill>
                  <a:prstClr val="black"/>
                </a:solidFill>
                <a:latin typeface="Carlito"/>
                <a:cs typeface="Carlito"/>
              </a:rPr>
              <a:t>(or node </a:t>
            </a:r>
            <a:r>
              <a:rPr sz="1600" i="1" dirty="0">
                <a:solidFill>
                  <a:prstClr val="black"/>
                </a:solidFill>
                <a:latin typeface="Carlito"/>
                <a:cs typeface="Carlito"/>
              </a:rPr>
              <a:t>v</a:t>
            </a:r>
            <a:r>
              <a:rPr sz="1600" dirty="0">
                <a:solidFill>
                  <a:prstClr val="black"/>
                </a:solidFill>
                <a:latin typeface="Carlito"/>
                <a:cs typeface="Carlito"/>
              </a:rPr>
              <a:t>) </a:t>
            </a:r>
            <a:r>
              <a:rPr sz="1600" spc="-5" dirty="0">
                <a:solidFill>
                  <a:prstClr val="black"/>
                </a:solidFill>
                <a:latin typeface="Carlito"/>
                <a:cs typeface="Carlito"/>
              </a:rPr>
              <a:t>by </a:t>
            </a:r>
            <a:r>
              <a:rPr sz="1600" dirty="0">
                <a:solidFill>
                  <a:prstClr val="black"/>
                </a:solidFill>
                <a:latin typeface="Carlito"/>
                <a:cs typeface="Carlito"/>
              </a:rPr>
              <a:t>the number </a:t>
            </a:r>
            <a:r>
              <a:rPr sz="1600" spc="-5" dirty="0">
                <a:solidFill>
                  <a:prstClr val="black"/>
                </a:solidFill>
                <a:latin typeface="Carlito"/>
                <a:cs typeface="Carlito"/>
              </a:rPr>
              <a:t>of its </a:t>
            </a:r>
            <a:r>
              <a:rPr sz="1600" spc="-10" dirty="0">
                <a:solidFill>
                  <a:prstClr val="black"/>
                </a:solidFill>
                <a:latin typeface="Carlito"/>
                <a:cs typeface="Carlito"/>
              </a:rPr>
              <a:t>outgoing links </a:t>
            </a:r>
            <a:r>
              <a:rPr sz="1600" dirty="0">
                <a:solidFill>
                  <a:prstClr val="black"/>
                </a:solidFill>
                <a:latin typeface="Carlito"/>
                <a:cs typeface="Carlito"/>
              </a:rPr>
              <a:t>and </a:t>
            </a:r>
            <a:r>
              <a:rPr sz="1600" spc="-5" dirty="0">
                <a:solidFill>
                  <a:prstClr val="black"/>
                </a:solidFill>
                <a:latin typeface="Carlito"/>
                <a:cs typeface="Carlito"/>
              </a:rPr>
              <a:t>pass </a:t>
            </a:r>
            <a:r>
              <a:rPr sz="1600" dirty="0">
                <a:solidFill>
                  <a:prstClr val="black"/>
                </a:solidFill>
                <a:latin typeface="Carlito"/>
                <a:cs typeface="Carlito"/>
              </a:rPr>
              <a:t>these </a:t>
            </a:r>
            <a:r>
              <a:rPr sz="1600" spc="-5" dirty="0">
                <a:solidFill>
                  <a:prstClr val="black"/>
                </a:solidFill>
                <a:latin typeface="Carlito"/>
                <a:cs typeface="Carlito"/>
              </a:rPr>
              <a:t>equal  </a:t>
            </a:r>
            <a:r>
              <a:rPr sz="1600" spc="-120" dirty="0">
                <a:solidFill>
                  <a:prstClr val="black"/>
                </a:solidFill>
                <a:latin typeface="Arial"/>
                <a:cs typeface="Arial"/>
              </a:rPr>
              <a:t>shares </a:t>
            </a:r>
            <a:r>
              <a:rPr sz="1600" spc="15" dirty="0">
                <a:solidFill>
                  <a:prstClr val="black"/>
                </a:solidFill>
                <a:latin typeface="Arial"/>
                <a:cs typeface="Arial"/>
              </a:rPr>
              <a:t>to </a:t>
            </a:r>
            <a:r>
              <a:rPr sz="1600" spc="-20" dirty="0">
                <a:solidFill>
                  <a:prstClr val="black"/>
                </a:solidFill>
                <a:latin typeface="Arial"/>
                <a:cs typeface="Arial"/>
              </a:rPr>
              <a:t>the </a:t>
            </a:r>
            <a:r>
              <a:rPr sz="1600" spc="-135" dirty="0">
                <a:solidFill>
                  <a:prstClr val="black"/>
                </a:solidFill>
                <a:latin typeface="Arial"/>
                <a:cs typeface="Arial"/>
              </a:rPr>
              <a:t>pages </a:t>
            </a:r>
            <a:r>
              <a:rPr sz="1600" spc="55" dirty="0">
                <a:solidFill>
                  <a:prstClr val="black"/>
                </a:solidFill>
                <a:latin typeface="Arial"/>
                <a:cs typeface="Arial"/>
              </a:rPr>
              <a:t>it </a:t>
            </a:r>
            <a:r>
              <a:rPr sz="1600" spc="-50" dirty="0">
                <a:solidFill>
                  <a:prstClr val="black"/>
                </a:solidFill>
                <a:latin typeface="Arial"/>
                <a:cs typeface="Arial"/>
              </a:rPr>
              <a:t>points </a:t>
            </a:r>
            <a:r>
              <a:rPr sz="1600" spc="-5" dirty="0">
                <a:solidFill>
                  <a:prstClr val="black"/>
                </a:solidFill>
                <a:latin typeface="Arial"/>
                <a:cs typeface="Arial"/>
              </a:rPr>
              <a:t>to. </a:t>
            </a:r>
            <a:r>
              <a:rPr sz="1600" spc="-130" dirty="0">
                <a:solidFill>
                  <a:prstClr val="black"/>
                </a:solidFill>
                <a:latin typeface="Arial"/>
                <a:cs typeface="Arial"/>
              </a:rPr>
              <a:t>The </a:t>
            </a:r>
            <a:r>
              <a:rPr sz="1600" spc="-60" dirty="0">
                <a:solidFill>
                  <a:prstClr val="black"/>
                </a:solidFill>
                <a:latin typeface="Arial"/>
                <a:cs typeface="Arial"/>
              </a:rPr>
              <a:t>update </a:t>
            </a:r>
            <a:r>
              <a:rPr sz="1600" spc="-5" dirty="0">
                <a:solidFill>
                  <a:prstClr val="black"/>
                </a:solidFill>
                <a:latin typeface="Arial"/>
                <a:cs typeface="Arial"/>
              </a:rPr>
              <a:t>of</a:t>
            </a:r>
            <a:r>
              <a:rPr sz="1600" spc="-335" dirty="0">
                <a:solidFill>
                  <a:prstClr val="black"/>
                </a:solidFill>
                <a:latin typeface="Arial"/>
                <a:cs typeface="Arial"/>
              </a:rPr>
              <a:t> </a:t>
            </a:r>
            <a:r>
              <a:rPr sz="1600" spc="-140" dirty="0">
                <a:solidFill>
                  <a:prstClr val="black"/>
                </a:solidFill>
                <a:latin typeface="Arial"/>
                <a:cs typeface="Arial"/>
              </a:rPr>
              <a:t>a </a:t>
            </a:r>
            <a:r>
              <a:rPr sz="1600" spc="-85" dirty="0">
                <a:solidFill>
                  <a:prstClr val="black"/>
                </a:solidFill>
                <a:latin typeface="Arial"/>
                <a:cs typeface="Arial"/>
              </a:rPr>
              <a:t>node‘s </a:t>
            </a:r>
            <a:r>
              <a:rPr sz="1600" spc="-170" dirty="0">
                <a:solidFill>
                  <a:prstClr val="black"/>
                </a:solidFill>
                <a:latin typeface="Arial"/>
                <a:cs typeface="Arial"/>
              </a:rPr>
              <a:t>PageRank </a:t>
            </a:r>
            <a:r>
              <a:rPr sz="1600" spc="-80" dirty="0">
                <a:solidFill>
                  <a:prstClr val="black"/>
                </a:solidFill>
                <a:latin typeface="Arial"/>
                <a:cs typeface="Arial"/>
              </a:rPr>
              <a:t>value  </a:t>
            </a:r>
            <a:r>
              <a:rPr sz="1600" spc="-5" dirty="0">
                <a:solidFill>
                  <a:prstClr val="black"/>
                </a:solidFill>
                <a:latin typeface="Carlito"/>
                <a:cs typeface="Carlito"/>
              </a:rPr>
              <a:t>is </a:t>
            </a:r>
            <a:r>
              <a:rPr sz="1600" spc="-10" dirty="0">
                <a:solidFill>
                  <a:prstClr val="black"/>
                </a:solidFill>
                <a:latin typeface="Carlito"/>
                <a:cs typeface="Carlito"/>
              </a:rPr>
              <a:t>performed </a:t>
            </a:r>
            <a:r>
              <a:rPr sz="1600" spc="-5" dirty="0">
                <a:solidFill>
                  <a:prstClr val="black"/>
                </a:solidFill>
                <a:latin typeface="Carlito"/>
                <a:cs typeface="Carlito"/>
              </a:rPr>
              <a:t>by summing </a:t>
            </a:r>
            <a:r>
              <a:rPr sz="1600" dirty="0">
                <a:solidFill>
                  <a:prstClr val="black"/>
                </a:solidFill>
                <a:latin typeface="Carlito"/>
                <a:cs typeface="Carlito"/>
              </a:rPr>
              <a:t>the </a:t>
            </a:r>
            <a:r>
              <a:rPr sz="1600" spc="-5" dirty="0">
                <a:solidFill>
                  <a:prstClr val="black"/>
                </a:solidFill>
                <a:latin typeface="Carlito"/>
                <a:cs typeface="Carlito"/>
              </a:rPr>
              <a:t>shares </a:t>
            </a:r>
            <a:r>
              <a:rPr sz="1600" dirty="0">
                <a:solidFill>
                  <a:prstClr val="black"/>
                </a:solidFill>
                <a:latin typeface="Carlito"/>
                <a:cs typeface="Carlito"/>
              </a:rPr>
              <a:t>it </a:t>
            </a:r>
            <a:r>
              <a:rPr sz="1600" spc="-10" dirty="0">
                <a:solidFill>
                  <a:prstClr val="black"/>
                </a:solidFill>
                <a:latin typeface="Carlito"/>
                <a:cs typeface="Carlito"/>
              </a:rPr>
              <a:t>receives </a:t>
            </a:r>
            <a:r>
              <a:rPr sz="1600" dirty="0">
                <a:solidFill>
                  <a:prstClr val="black"/>
                </a:solidFill>
                <a:latin typeface="Carlito"/>
                <a:cs typeface="Carlito"/>
              </a:rPr>
              <a:t>in </a:t>
            </a:r>
            <a:r>
              <a:rPr sz="1600" spc="-5" dirty="0">
                <a:solidFill>
                  <a:prstClr val="black"/>
                </a:solidFill>
                <a:latin typeface="Carlito"/>
                <a:cs typeface="Carlito"/>
              </a:rPr>
              <a:t>each</a:t>
            </a:r>
            <a:r>
              <a:rPr sz="1600" spc="70" dirty="0">
                <a:solidFill>
                  <a:prstClr val="black"/>
                </a:solidFill>
                <a:latin typeface="Carlito"/>
                <a:cs typeface="Carlito"/>
              </a:rPr>
              <a:t> </a:t>
            </a:r>
            <a:r>
              <a:rPr sz="1600" spc="-15" dirty="0">
                <a:solidFill>
                  <a:prstClr val="black"/>
                </a:solidFill>
                <a:latin typeface="Carlito"/>
                <a:cs typeface="Carlito"/>
              </a:rPr>
              <a:t>iteration.</a:t>
            </a:r>
            <a:endParaRPr sz="1600" dirty="0">
              <a:solidFill>
                <a:prstClr val="black"/>
              </a:solidFill>
              <a:latin typeface="Carlito"/>
              <a:cs typeface="Carlito"/>
            </a:endParaRPr>
          </a:p>
          <a:p>
            <a:pPr marL="239290" indent="-227228">
              <a:spcBef>
                <a:spcPts val="1080"/>
              </a:spcBef>
              <a:buFont typeface="Carlito"/>
              <a:buAutoNum type="arabicPeriod" startAt="2"/>
              <a:tabLst>
                <a:tab pos="239923" algn="l"/>
              </a:tabLst>
            </a:pPr>
            <a:r>
              <a:rPr sz="1600" dirty="0">
                <a:solidFill>
                  <a:prstClr val="black"/>
                </a:solidFill>
                <a:latin typeface="Carlito"/>
                <a:cs typeface="Carlito"/>
              </a:rPr>
              <a:t>Apply this </a:t>
            </a:r>
            <a:r>
              <a:rPr sz="1600" spc="-5" dirty="0">
                <a:solidFill>
                  <a:prstClr val="black"/>
                </a:solidFill>
                <a:latin typeface="Carlito"/>
                <a:cs typeface="Carlito"/>
              </a:rPr>
              <a:t>rule until </a:t>
            </a:r>
            <a:r>
              <a:rPr sz="1600" dirty="0">
                <a:solidFill>
                  <a:prstClr val="black"/>
                </a:solidFill>
                <a:latin typeface="Carlito"/>
                <a:cs typeface="Carlito"/>
              </a:rPr>
              <a:t>the </a:t>
            </a:r>
            <a:r>
              <a:rPr sz="1600" b="1" i="1" dirty="0">
                <a:solidFill>
                  <a:prstClr val="black"/>
                </a:solidFill>
                <a:latin typeface="Carlito"/>
                <a:cs typeface="Carlito"/>
              </a:rPr>
              <a:t>k-th</a:t>
            </a:r>
            <a:r>
              <a:rPr sz="1600" b="1" i="1" spc="35" dirty="0">
                <a:solidFill>
                  <a:prstClr val="black"/>
                </a:solidFill>
                <a:latin typeface="Carlito"/>
                <a:cs typeface="Carlito"/>
              </a:rPr>
              <a:t> </a:t>
            </a:r>
            <a:r>
              <a:rPr sz="1600" spc="-15" dirty="0">
                <a:solidFill>
                  <a:prstClr val="black"/>
                </a:solidFill>
                <a:latin typeface="Carlito"/>
                <a:cs typeface="Carlito"/>
              </a:rPr>
              <a:t>iteration.</a:t>
            </a:r>
            <a:endParaRPr sz="1600" dirty="0">
              <a:solidFill>
                <a:prstClr val="black"/>
              </a:solidFill>
              <a:latin typeface="Carlito"/>
              <a:cs typeface="Carlito"/>
            </a:endParaRPr>
          </a:p>
        </p:txBody>
      </p:sp>
    </p:spTree>
    <p:extLst>
      <p:ext uri="{BB962C8B-B14F-4D97-AF65-F5344CB8AC3E}">
        <p14:creationId xmlns:p14="http://schemas.microsoft.com/office/powerpoint/2010/main" val="2524137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634" y="183346"/>
            <a:ext cx="2573243" cy="565234"/>
          </a:xfrm>
          <a:prstGeom prst="rect">
            <a:avLst/>
          </a:prstGeom>
        </p:spPr>
        <p:txBody>
          <a:bodyPr vert="horz" wrap="square" lIns="0" tIns="11128" rIns="0" bIns="0" rtlCol="0">
            <a:spAutoFit/>
          </a:bodyPr>
          <a:lstStyle/>
          <a:p>
            <a:pPr marL="11128" defTabSz="801188">
              <a:spcBef>
                <a:spcPts val="88"/>
              </a:spcBef>
            </a:pPr>
            <a:r>
              <a:rPr spc="4" dirty="0">
                <a:solidFill>
                  <a:srgbClr val="FFFFFF"/>
                </a:solidFill>
                <a:latin typeface="Arial"/>
                <a:cs typeface="Arial"/>
              </a:rPr>
              <a:t>Important nodes </a:t>
            </a:r>
            <a:r>
              <a:rPr dirty="0">
                <a:solidFill>
                  <a:srgbClr val="FFFFFF"/>
                </a:solidFill>
                <a:latin typeface="Arial"/>
                <a:cs typeface="Arial"/>
              </a:rPr>
              <a:t>in</a:t>
            </a:r>
            <a:r>
              <a:rPr spc="-18" dirty="0">
                <a:solidFill>
                  <a:srgbClr val="FFFFFF"/>
                </a:solidFill>
                <a:latin typeface="Arial"/>
                <a:cs typeface="Arial"/>
              </a:rPr>
              <a:t> </a:t>
            </a:r>
            <a:r>
              <a:rPr spc="4" dirty="0">
                <a:solidFill>
                  <a:srgbClr val="FFFFFF"/>
                </a:solidFill>
                <a:latin typeface="Arial"/>
                <a:cs typeface="Arial"/>
              </a:rPr>
              <a:t>graphs</a:t>
            </a:r>
            <a:endParaRPr>
              <a:solidFill>
                <a:prstClr val="black"/>
              </a:solidFill>
              <a:latin typeface="Arial"/>
              <a:cs typeface="Arial"/>
            </a:endParaRPr>
          </a:p>
        </p:txBody>
      </p:sp>
      <p:grpSp>
        <p:nvGrpSpPr>
          <p:cNvPr id="3" name="object 3"/>
          <p:cNvGrpSpPr/>
          <p:nvPr/>
        </p:nvGrpSpPr>
        <p:grpSpPr>
          <a:xfrm>
            <a:off x="608549" y="2248237"/>
            <a:ext cx="7754481" cy="2621126"/>
            <a:chOff x="711659" y="2479306"/>
            <a:chExt cx="9068435" cy="2890520"/>
          </a:xfrm>
        </p:grpSpPr>
        <p:sp>
          <p:nvSpPr>
            <p:cNvPr id="4" name="object 4"/>
            <p:cNvSpPr/>
            <p:nvPr/>
          </p:nvSpPr>
          <p:spPr>
            <a:xfrm>
              <a:off x="711659" y="2734576"/>
              <a:ext cx="8945007" cy="2420829"/>
            </a:xfrm>
            <a:prstGeom prst="rect">
              <a:avLst/>
            </a:prstGeom>
            <a:blipFill>
              <a:blip r:embed="rId2" cstate="print"/>
              <a:stretch>
                <a:fillRect/>
              </a:stretch>
            </a:blipFill>
          </p:spPr>
          <p:txBody>
            <a:bodyPr wrap="square" lIns="0" tIns="0" rIns="0" bIns="0" rtlCol="0"/>
            <a:lstStyle/>
            <a:p>
              <a:pPr defTabSz="801188"/>
              <a:endParaRPr>
                <a:solidFill>
                  <a:prstClr val="black"/>
                </a:solidFill>
              </a:endParaRPr>
            </a:p>
          </p:txBody>
        </p:sp>
        <p:sp>
          <p:nvSpPr>
            <p:cNvPr id="5" name="object 5"/>
            <p:cNvSpPr/>
            <p:nvPr/>
          </p:nvSpPr>
          <p:spPr>
            <a:xfrm>
              <a:off x="3792270" y="2479306"/>
              <a:ext cx="5987808" cy="2890278"/>
            </a:xfrm>
            <a:prstGeom prst="rect">
              <a:avLst/>
            </a:prstGeom>
            <a:blipFill>
              <a:blip r:embed="rId3" cstate="print"/>
              <a:stretch>
                <a:fillRect/>
              </a:stretch>
            </a:blipFill>
          </p:spPr>
          <p:txBody>
            <a:bodyPr wrap="square" lIns="0" tIns="0" rIns="0" bIns="0" rtlCol="0"/>
            <a:lstStyle/>
            <a:p>
              <a:pPr defTabSz="801188"/>
              <a:endParaRPr>
                <a:solidFill>
                  <a:prstClr val="black"/>
                </a:solidFill>
              </a:endParaRPr>
            </a:p>
          </p:txBody>
        </p:sp>
        <p:sp>
          <p:nvSpPr>
            <p:cNvPr id="6" name="object 6"/>
            <p:cNvSpPr/>
            <p:nvPr/>
          </p:nvSpPr>
          <p:spPr>
            <a:xfrm>
              <a:off x="4264278" y="4826025"/>
              <a:ext cx="2216150" cy="523240"/>
            </a:xfrm>
            <a:custGeom>
              <a:avLst/>
              <a:gdLst/>
              <a:ahLst/>
              <a:cxnLst/>
              <a:rect l="l" t="t" r="r" b="b"/>
              <a:pathLst>
                <a:path w="2216150" h="523239">
                  <a:moveTo>
                    <a:pt x="2215845" y="0"/>
                  </a:moveTo>
                  <a:lnTo>
                    <a:pt x="0" y="0"/>
                  </a:lnTo>
                  <a:lnTo>
                    <a:pt x="0" y="522947"/>
                  </a:lnTo>
                  <a:lnTo>
                    <a:pt x="2215845" y="522947"/>
                  </a:lnTo>
                  <a:lnTo>
                    <a:pt x="2215845" y="0"/>
                  </a:lnTo>
                  <a:close/>
                </a:path>
              </a:pathLst>
            </a:custGeom>
            <a:solidFill>
              <a:srgbClr val="FFFFFF"/>
            </a:solidFill>
          </p:spPr>
          <p:txBody>
            <a:bodyPr wrap="square" lIns="0" tIns="0" rIns="0" bIns="0" rtlCol="0"/>
            <a:lstStyle/>
            <a:p>
              <a:pPr defTabSz="801188"/>
              <a:endParaRPr>
                <a:solidFill>
                  <a:prstClr val="black"/>
                </a:solidFill>
              </a:endParaRPr>
            </a:p>
          </p:txBody>
        </p:sp>
      </p:grpSp>
      <p:sp>
        <p:nvSpPr>
          <p:cNvPr id="7" name="object 7"/>
          <p:cNvSpPr txBox="1">
            <a:spLocks noGrp="1"/>
          </p:cNvSpPr>
          <p:nvPr>
            <p:ph type="title"/>
          </p:nvPr>
        </p:nvSpPr>
        <p:spPr>
          <a:xfrm>
            <a:off x="1001913" y="948957"/>
            <a:ext cx="7165877" cy="1534731"/>
          </a:xfrm>
          <a:prstGeom prst="rect">
            <a:avLst/>
          </a:prstGeom>
        </p:spPr>
        <p:txBody>
          <a:bodyPr vert="horz" wrap="square" lIns="0" tIns="11128" rIns="0" bIns="0" rtlCol="0">
            <a:spAutoFit/>
          </a:bodyPr>
          <a:lstStyle/>
          <a:p>
            <a:pPr marL="11128">
              <a:spcBef>
                <a:spcPts val="88"/>
              </a:spcBef>
            </a:pPr>
            <a:r>
              <a:rPr sz="3300" spc="-22" dirty="0">
                <a:solidFill>
                  <a:srgbClr val="2A2A2A"/>
                </a:solidFill>
              </a:rPr>
              <a:t>We </a:t>
            </a:r>
            <a:r>
              <a:rPr sz="3300" spc="4" dirty="0">
                <a:solidFill>
                  <a:srgbClr val="2A2A2A"/>
                </a:solidFill>
              </a:rPr>
              <a:t>often want </a:t>
            </a:r>
            <a:r>
              <a:rPr sz="3300" dirty="0">
                <a:solidFill>
                  <a:srgbClr val="2A2A2A"/>
                </a:solidFill>
              </a:rPr>
              <a:t>to</a:t>
            </a:r>
            <a:r>
              <a:rPr sz="3300" spc="44" dirty="0">
                <a:solidFill>
                  <a:srgbClr val="2A2A2A"/>
                </a:solidFill>
              </a:rPr>
              <a:t> </a:t>
            </a:r>
            <a:r>
              <a:rPr sz="3300" spc="4" dirty="0">
                <a:solidFill>
                  <a:srgbClr val="2A2A2A"/>
                </a:solidFill>
              </a:rPr>
              <a:t>know</a:t>
            </a:r>
            <a:endParaRPr sz="3300"/>
          </a:p>
          <a:p>
            <a:pPr marL="11128">
              <a:spcBef>
                <a:spcPts val="18"/>
              </a:spcBef>
            </a:pPr>
            <a:r>
              <a:rPr sz="3300" spc="4" dirty="0">
                <a:solidFill>
                  <a:srgbClr val="BA1C47"/>
                </a:solidFill>
              </a:rPr>
              <a:t>which nodes are important </a:t>
            </a:r>
            <a:r>
              <a:rPr sz="3300" dirty="0">
                <a:solidFill>
                  <a:srgbClr val="BA1C47"/>
                </a:solidFill>
              </a:rPr>
              <a:t>in</a:t>
            </a:r>
            <a:r>
              <a:rPr sz="3300" spc="-9" dirty="0">
                <a:solidFill>
                  <a:srgbClr val="BA1C47"/>
                </a:solidFill>
              </a:rPr>
              <a:t> </a:t>
            </a:r>
            <a:r>
              <a:rPr sz="3300" spc="9" dirty="0">
                <a:solidFill>
                  <a:srgbClr val="BA1C47"/>
                </a:solidFill>
              </a:rPr>
              <a:t>graph</a:t>
            </a:r>
            <a:r>
              <a:rPr sz="3300" spc="9" dirty="0">
                <a:solidFill>
                  <a:srgbClr val="2A2A2A"/>
                </a:solidFill>
              </a:rPr>
              <a:t>.</a:t>
            </a:r>
            <a:endParaRPr sz="3300"/>
          </a:p>
        </p:txBody>
      </p:sp>
      <p:sp>
        <p:nvSpPr>
          <p:cNvPr id="8" name="object 8"/>
          <p:cNvSpPr txBox="1"/>
          <p:nvPr/>
        </p:nvSpPr>
        <p:spPr>
          <a:xfrm>
            <a:off x="829019" y="5475807"/>
            <a:ext cx="1891787" cy="601155"/>
          </a:xfrm>
          <a:prstGeom prst="rect">
            <a:avLst/>
          </a:prstGeom>
        </p:spPr>
        <p:txBody>
          <a:bodyPr vert="horz" wrap="square" lIns="0" tIns="22255" rIns="0" bIns="0" rtlCol="0">
            <a:spAutoFit/>
          </a:bodyPr>
          <a:lstStyle/>
          <a:p>
            <a:pPr marL="11128" marR="4453" indent="80676" defTabSz="801188">
              <a:lnSpc>
                <a:spcPts val="2189"/>
              </a:lnSpc>
              <a:spcBef>
                <a:spcPts val="175"/>
              </a:spcBef>
            </a:pPr>
            <a:r>
              <a:rPr spc="9" dirty="0">
                <a:solidFill>
                  <a:srgbClr val="2A2A2A"/>
                </a:solidFill>
                <a:latin typeface="Arial"/>
                <a:cs typeface="Arial"/>
              </a:rPr>
              <a:t>Who </a:t>
            </a:r>
            <a:r>
              <a:rPr spc="4" dirty="0">
                <a:solidFill>
                  <a:srgbClr val="2A2A2A"/>
                </a:solidFill>
                <a:latin typeface="Arial"/>
                <a:cs typeface="Arial"/>
              </a:rPr>
              <a:t>is </a:t>
            </a:r>
            <a:r>
              <a:rPr dirty="0">
                <a:solidFill>
                  <a:srgbClr val="2A2A2A"/>
                </a:solidFill>
                <a:latin typeface="Arial"/>
                <a:cs typeface="Arial"/>
              </a:rPr>
              <a:t>the </a:t>
            </a:r>
            <a:r>
              <a:rPr spc="4" dirty="0">
                <a:solidFill>
                  <a:srgbClr val="2A2A2A"/>
                </a:solidFill>
                <a:latin typeface="Arial"/>
                <a:cs typeface="Arial"/>
              </a:rPr>
              <a:t>most  </a:t>
            </a:r>
            <a:r>
              <a:rPr spc="4" dirty="0">
                <a:solidFill>
                  <a:srgbClr val="BA1C47"/>
                </a:solidFill>
                <a:latin typeface="Arial"/>
                <a:cs typeface="Arial"/>
              </a:rPr>
              <a:t>influential</a:t>
            </a:r>
            <a:r>
              <a:rPr spc="-53" dirty="0">
                <a:solidFill>
                  <a:srgbClr val="BA1C47"/>
                </a:solidFill>
                <a:latin typeface="Arial"/>
                <a:cs typeface="Arial"/>
              </a:rPr>
              <a:t> </a:t>
            </a:r>
            <a:r>
              <a:rPr spc="4" dirty="0">
                <a:solidFill>
                  <a:srgbClr val="BA1C47"/>
                </a:solidFill>
                <a:latin typeface="Arial"/>
                <a:cs typeface="Arial"/>
              </a:rPr>
              <a:t>person</a:t>
            </a:r>
            <a:r>
              <a:rPr spc="4" dirty="0">
                <a:solidFill>
                  <a:srgbClr val="2A2A2A"/>
                </a:solidFill>
                <a:latin typeface="Arial"/>
                <a:cs typeface="Arial"/>
              </a:rPr>
              <a:t>?</a:t>
            </a:r>
            <a:endParaRPr>
              <a:solidFill>
                <a:prstClr val="black"/>
              </a:solidFill>
              <a:latin typeface="Arial"/>
              <a:cs typeface="Arial"/>
            </a:endParaRPr>
          </a:p>
        </p:txBody>
      </p:sp>
      <p:sp>
        <p:nvSpPr>
          <p:cNvPr id="9" name="object 9"/>
          <p:cNvSpPr txBox="1"/>
          <p:nvPr/>
        </p:nvSpPr>
        <p:spPr>
          <a:xfrm>
            <a:off x="3373376" y="5511738"/>
            <a:ext cx="2554238" cy="288236"/>
          </a:xfrm>
          <a:prstGeom prst="rect">
            <a:avLst/>
          </a:prstGeom>
        </p:spPr>
        <p:txBody>
          <a:bodyPr vert="horz" wrap="square" lIns="0" tIns="11128" rIns="0" bIns="0" rtlCol="0">
            <a:spAutoFit/>
          </a:bodyPr>
          <a:lstStyle/>
          <a:p>
            <a:pPr marL="11128" defTabSz="801188">
              <a:spcBef>
                <a:spcPts val="88"/>
              </a:spcBef>
            </a:pPr>
            <a:r>
              <a:rPr spc="9" dirty="0">
                <a:solidFill>
                  <a:srgbClr val="2A2A2A"/>
                </a:solidFill>
                <a:latin typeface="Arial"/>
                <a:cs typeface="Arial"/>
              </a:rPr>
              <a:t>Which </a:t>
            </a:r>
            <a:r>
              <a:rPr spc="4" dirty="0">
                <a:solidFill>
                  <a:srgbClr val="2A2A2A"/>
                </a:solidFill>
                <a:latin typeface="Arial"/>
                <a:cs typeface="Arial"/>
              </a:rPr>
              <a:t>is </a:t>
            </a:r>
            <a:r>
              <a:rPr dirty="0">
                <a:solidFill>
                  <a:srgbClr val="2A2A2A"/>
                </a:solidFill>
                <a:latin typeface="Arial"/>
                <a:cs typeface="Arial"/>
              </a:rPr>
              <a:t>the </a:t>
            </a:r>
            <a:r>
              <a:rPr spc="4" dirty="0">
                <a:solidFill>
                  <a:srgbClr val="BA1C47"/>
                </a:solidFill>
                <a:latin typeface="Arial"/>
                <a:cs typeface="Arial"/>
              </a:rPr>
              <a:t>best</a:t>
            </a:r>
            <a:r>
              <a:rPr spc="-53" dirty="0">
                <a:solidFill>
                  <a:srgbClr val="BA1C47"/>
                </a:solidFill>
                <a:latin typeface="Arial"/>
                <a:cs typeface="Arial"/>
              </a:rPr>
              <a:t> </a:t>
            </a:r>
            <a:r>
              <a:rPr spc="4" dirty="0">
                <a:solidFill>
                  <a:srgbClr val="BA1C47"/>
                </a:solidFill>
                <a:latin typeface="Arial"/>
                <a:cs typeface="Arial"/>
              </a:rPr>
              <a:t>paper</a:t>
            </a:r>
            <a:r>
              <a:rPr spc="4" dirty="0">
                <a:solidFill>
                  <a:srgbClr val="2A2A2A"/>
                </a:solidFill>
                <a:latin typeface="Arial"/>
                <a:cs typeface="Arial"/>
              </a:rPr>
              <a:t>?</a:t>
            </a:r>
            <a:endParaRPr>
              <a:solidFill>
                <a:prstClr val="black"/>
              </a:solidFill>
              <a:latin typeface="Arial"/>
              <a:cs typeface="Arial"/>
            </a:endParaRPr>
          </a:p>
        </p:txBody>
      </p:sp>
      <p:sp>
        <p:nvSpPr>
          <p:cNvPr id="10" name="object 10"/>
          <p:cNvSpPr txBox="1"/>
          <p:nvPr/>
        </p:nvSpPr>
        <p:spPr>
          <a:xfrm>
            <a:off x="6350585" y="5522792"/>
            <a:ext cx="1917851" cy="601155"/>
          </a:xfrm>
          <a:prstGeom prst="rect">
            <a:avLst/>
          </a:prstGeom>
        </p:spPr>
        <p:txBody>
          <a:bodyPr vert="horz" wrap="square" lIns="0" tIns="22255" rIns="0" bIns="0" rtlCol="0">
            <a:spAutoFit/>
          </a:bodyPr>
          <a:lstStyle/>
          <a:p>
            <a:pPr marL="11128" marR="4453" indent="41173" defTabSz="801188">
              <a:lnSpc>
                <a:spcPts val="2189"/>
              </a:lnSpc>
              <a:spcBef>
                <a:spcPts val="175"/>
              </a:spcBef>
            </a:pPr>
            <a:r>
              <a:rPr spc="9" dirty="0">
                <a:solidFill>
                  <a:srgbClr val="2A2A2A"/>
                </a:solidFill>
                <a:latin typeface="Arial"/>
                <a:cs typeface="Arial"/>
              </a:rPr>
              <a:t>Which </a:t>
            </a:r>
            <a:r>
              <a:rPr spc="4" dirty="0">
                <a:solidFill>
                  <a:srgbClr val="2A2A2A"/>
                </a:solidFill>
                <a:latin typeface="Arial"/>
                <a:cs typeface="Arial"/>
              </a:rPr>
              <a:t>is </a:t>
            </a:r>
            <a:r>
              <a:rPr dirty="0">
                <a:solidFill>
                  <a:srgbClr val="2A2A2A"/>
                </a:solidFill>
                <a:latin typeface="Arial"/>
                <a:cs typeface="Arial"/>
              </a:rPr>
              <a:t>the </a:t>
            </a:r>
            <a:r>
              <a:rPr spc="4" dirty="0">
                <a:solidFill>
                  <a:srgbClr val="2A2A2A"/>
                </a:solidFill>
                <a:latin typeface="Arial"/>
                <a:cs typeface="Arial"/>
              </a:rPr>
              <a:t>most  </a:t>
            </a:r>
            <a:r>
              <a:rPr spc="4" dirty="0">
                <a:solidFill>
                  <a:srgbClr val="BA1C47"/>
                </a:solidFill>
                <a:latin typeface="Arial"/>
                <a:cs typeface="Arial"/>
              </a:rPr>
              <a:t>popular</a:t>
            </a:r>
            <a:r>
              <a:rPr spc="-61" dirty="0">
                <a:solidFill>
                  <a:srgbClr val="BA1C47"/>
                </a:solidFill>
                <a:latin typeface="Arial"/>
                <a:cs typeface="Arial"/>
              </a:rPr>
              <a:t> </a:t>
            </a:r>
            <a:r>
              <a:rPr spc="9" dirty="0">
                <a:solidFill>
                  <a:srgbClr val="BA1C47"/>
                </a:solidFill>
                <a:latin typeface="Arial"/>
                <a:cs typeface="Arial"/>
              </a:rPr>
              <a:t>webpage</a:t>
            </a:r>
            <a:r>
              <a:rPr spc="9" dirty="0">
                <a:solidFill>
                  <a:srgbClr val="2A2A2A"/>
                </a:solidFill>
                <a:latin typeface="Arial"/>
                <a:cs typeface="Arial"/>
              </a:rPr>
              <a:t>?</a:t>
            </a:r>
            <a:endParaRPr>
              <a:solidFill>
                <a:prstClr val="black"/>
              </a:solidFill>
              <a:latin typeface="Arial"/>
              <a:cs typeface="Arial"/>
            </a:endParaRPr>
          </a:p>
        </p:txBody>
      </p:sp>
      <p:sp>
        <p:nvSpPr>
          <p:cNvPr id="11" name="object 11"/>
          <p:cNvSpPr txBox="1"/>
          <p:nvPr/>
        </p:nvSpPr>
        <p:spPr>
          <a:xfrm>
            <a:off x="3430738" y="4425514"/>
            <a:ext cx="2414146" cy="288236"/>
          </a:xfrm>
          <a:prstGeom prst="rect">
            <a:avLst/>
          </a:prstGeom>
        </p:spPr>
        <p:txBody>
          <a:bodyPr vert="horz" wrap="square" lIns="0" tIns="11128" rIns="0" bIns="0" rtlCol="0">
            <a:spAutoFit/>
          </a:bodyPr>
          <a:lstStyle/>
          <a:p>
            <a:pPr marL="11128" defTabSz="801188">
              <a:spcBef>
                <a:spcPts val="88"/>
              </a:spcBef>
            </a:pPr>
            <a:r>
              <a:rPr spc="4" dirty="0">
                <a:solidFill>
                  <a:srgbClr val="2A2A2A"/>
                </a:solidFill>
                <a:latin typeface="Arial"/>
                <a:cs typeface="Arial"/>
              </a:rPr>
              <a:t>Paper citation</a:t>
            </a:r>
            <a:r>
              <a:rPr spc="-48" dirty="0">
                <a:solidFill>
                  <a:srgbClr val="2A2A2A"/>
                </a:solidFill>
                <a:latin typeface="Arial"/>
                <a:cs typeface="Arial"/>
              </a:rPr>
              <a:t> </a:t>
            </a:r>
            <a:r>
              <a:rPr spc="4" dirty="0">
                <a:solidFill>
                  <a:srgbClr val="2A2A2A"/>
                </a:solidFill>
                <a:latin typeface="Arial"/>
                <a:cs typeface="Arial"/>
              </a:rPr>
              <a:t>networks</a:t>
            </a:r>
            <a:endParaRPr>
              <a:solidFill>
                <a:prstClr val="black"/>
              </a:solidFill>
              <a:latin typeface="Arial"/>
              <a:cs typeface="Arial"/>
            </a:endParaRPr>
          </a:p>
        </p:txBody>
      </p:sp>
      <p:sp>
        <p:nvSpPr>
          <p:cNvPr id="12" name="object 12"/>
          <p:cNvSpPr txBox="1"/>
          <p:nvPr/>
        </p:nvSpPr>
        <p:spPr>
          <a:xfrm>
            <a:off x="6349791" y="4374034"/>
            <a:ext cx="1895045" cy="343854"/>
          </a:xfrm>
          <a:prstGeom prst="rect">
            <a:avLst/>
          </a:prstGeom>
          <a:solidFill>
            <a:srgbClr val="FFFFFF"/>
          </a:solidFill>
        </p:spPr>
        <p:txBody>
          <a:bodyPr vert="horz" wrap="square" lIns="0" tIns="66209" rIns="0" bIns="0" rtlCol="0">
            <a:spAutoFit/>
          </a:bodyPr>
          <a:lstStyle/>
          <a:p>
            <a:pPr marR="129636" algn="ctr" defTabSz="801188">
              <a:spcBef>
                <a:spcPts val="522"/>
              </a:spcBef>
            </a:pPr>
            <a:r>
              <a:rPr spc="-4" dirty="0">
                <a:solidFill>
                  <a:srgbClr val="2A2A2A"/>
                </a:solidFill>
                <a:latin typeface="Arial"/>
                <a:cs typeface="Arial"/>
              </a:rPr>
              <a:t>Web</a:t>
            </a:r>
            <a:endParaRPr>
              <a:solidFill>
                <a:prstClr val="black"/>
              </a:solidFill>
              <a:latin typeface="Arial"/>
              <a:cs typeface="Arial"/>
            </a:endParaRPr>
          </a:p>
        </p:txBody>
      </p:sp>
      <p:sp>
        <p:nvSpPr>
          <p:cNvPr id="13" name="object 13"/>
          <p:cNvSpPr/>
          <p:nvPr/>
        </p:nvSpPr>
        <p:spPr>
          <a:xfrm>
            <a:off x="1505111" y="4843993"/>
            <a:ext cx="5900704" cy="591942"/>
          </a:xfrm>
          <a:custGeom>
            <a:avLst/>
            <a:gdLst/>
            <a:ahLst/>
            <a:cxnLst/>
            <a:rect l="l" t="t" r="r" b="b"/>
            <a:pathLst>
              <a:path w="6900545" h="652779">
                <a:moveTo>
                  <a:pt x="423748" y="240931"/>
                </a:moveTo>
                <a:lnTo>
                  <a:pt x="422567" y="222885"/>
                </a:lnTo>
                <a:lnTo>
                  <a:pt x="414718" y="206603"/>
                </a:lnTo>
                <a:lnTo>
                  <a:pt x="400735" y="194144"/>
                </a:lnTo>
                <a:lnTo>
                  <a:pt x="383006" y="188099"/>
                </a:lnTo>
                <a:lnTo>
                  <a:pt x="364959" y="189280"/>
                </a:lnTo>
                <a:lnTo>
                  <a:pt x="348665" y="197129"/>
                </a:lnTo>
                <a:lnTo>
                  <a:pt x="336219" y="211112"/>
                </a:lnTo>
                <a:lnTo>
                  <a:pt x="259054" y="343408"/>
                </a:lnTo>
                <a:lnTo>
                  <a:pt x="259054" y="0"/>
                </a:lnTo>
                <a:lnTo>
                  <a:pt x="164719" y="0"/>
                </a:lnTo>
                <a:lnTo>
                  <a:pt x="164719" y="343420"/>
                </a:lnTo>
                <a:lnTo>
                  <a:pt x="164719" y="517880"/>
                </a:lnTo>
                <a:lnTo>
                  <a:pt x="164706" y="343408"/>
                </a:lnTo>
                <a:lnTo>
                  <a:pt x="87541" y="211112"/>
                </a:lnTo>
                <a:lnTo>
                  <a:pt x="40754" y="188099"/>
                </a:lnTo>
                <a:lnTo>
                  <a:pt x="23037" y="194144"/>
                </a:lnTo>
                <a:lnTo>
                  <a:pt x="9042" y="206603"/>
                </a:lnTo>
                <a:lnTo>
                  <a:pt x="1181" y="222885"/>
                </a:lnTo>
                <a:lnTo>
                  <a:pt x="0" y="240931"/>
                </a:lnTo>
                <a:lnTo>
                  <a:pt x="6057" y="258648"/>
                </a:lnTo>
                <a:lnTo>
                  <a:pt x="211886" y="611492"/>
                </a:lnTo>
                <a:lnTo>
                  <a:pt x="266484" y="517880"/>
                </a:lnTo>
                <a:lnTo>
                  <a:pt x="417703" y="258648"/>
                </a:lnTo>
                <a:lnTo>
                  <a:pt x="423748" y="240931"/>
                </a:lnTo>
                <a:close/>
              </a:path>
              <a:path w="6900545" h="652779">
                <a:moveTo>
                  <a:pt x="3895877" y="269900"/>
                </a:moveTo>
                <a:lnTo>
                  <a:pt x="3894696" y="251853"/>
                </a:lnTo>
                <a:lnTo>
                  <a:pt x="3886835" y="235572"/>
                </a:lnTo>
                <a:lnTo>
                  <a:pt x="3872852" y="223113"/>
                </a:lnTo>
                <a:lnTo>
                  <a:pt x="3855123" y="217068"/>
                </a:lnTo>
                <a:lnTo>
                  <a:pt x="3837063" y="218249"/>
                </a:lnTo>
                <a:lnTo>
                  <a:pt x="3820795" y="226110"/>
                </a:lnTo>
                <a:lnTo>
                  <a:pt x="3808349" y="240093"/>
                </a:lnTo>
                <a:lnTo>
                  <a:pt x="3731171" y="372402"/>
                </a:lnTo>
                <a:lnTo>
                  <a:pt x="3684003" y="453250"/>
                </a:lnTo>
                <a:lnTo>
                  <a:pt x="3731158" y="372402"/>
                </a:lnTo>
                <a:lnTo>
                  <a:pt x="3731171" y="28968"/>
                </a:lnTo>
                <a:lnTo>
                  <a:pt x="3636835" y="28968"/>
                </a:lnTo>
                <a:lnTo>
                  <a:pt x="3636835" y="372402"/>
                </a:lnTo>
                <a:lnTo>
                  <a:pt x="3559657" y="240093"/>
                </a:lnTo>
                <a:lnTo>
                  <a:pt x="3547199" y="226110"/>
                </a:lnTo>
                <a:lnTo>
                  <a:pt x="3530917" y="218249"/>
                </a:lnTo>
                <a:lnTo>
                  <a:pt x="3512870" y="217068"/>
                </a:lnTo>
                <a:lnTo>
                  <a:pt x="3495154" y="223113"/>
                </a:lnTo>
                <a:lnTo>
                  <a:pt x="3481159" y="235572"/>
                </a:lnTo>
                <a:lnTo>
                  <a:pt x="3473297" y="251853"/>
                </a:lnTo>
                <a:lnTo>
                  <a:pt x="3472116" y="269900"/>
                </a:lnTo>
                <a:lnTo>
                  <a:pt x="3478174" y="287616"/>
                </a:lnTo>
                <a:lnTo>
                  <a:pt x="3684003" y="640461"/>
                </a:lnTo>
                <a:lnTo>
                  <a:pt x="3738600" y="546849"/>
                </a:lnTo>
                <a:lnTo>
                  <a:pt x="3889832" y="287616"/>
                </a:lnTo>
                <a:lnTo>
                  <a:pt x="3895877" y="269900"/>
                </a:lnTo>
                <a:close/>
              </a:path>
              <a:path w="6900545" h="652779">
                <a:moveTo>
                  <a:pt x="6900177" y="281914"/>
                </a:moveTo>
                <a:lnTo>
                  <a:pt x="6898995" y="263867"/>
                </a:lnTo>
                <a:lnTo>
                  <a:pt x="6891134" y="247586"/>
                </a:lnTo>
                <a:lnTo>
                  <a:pt x="6877151" y="235127"/>
                </a:lnTo>
                <a:lnTo>
                  <a:pt x="6859422" y="229082"/>
                </a:lnTo>
                <a:lnTo>
                  <a:pt x="6841376" y="230263"/>
                </a:lnTo>
                <a:lnTo>
                  <a:pt x="6825094" y="238112"/>
                </a:lnTo>
                <a:lnTo>
                  <a:pt x="6812648" y="252095"/>
                </a:lnTo>
                <a:lnTo>
                  <a:pt x="6735470" y="384403"/>
                </a:lnTo>
                <a:lnTo>
                  <a:pt x="6735470" y="40982"/>
                </a:lnTo>
                <a:lnTo>
                  <a:pt x="6641135" y="40982"/>
                </a:lnTo>
                <a:lnTo>
                  <a:pt x="6641135" y="384403"/>
                </a:lnTo>
                <a:lnTo>
                  <a:pt x="6563957" y="252095"/>
                </a:lnTo>
                <a:lnTo>
                  <a:pt x="6551498" y="238112"/>
                </a:lnTo>
                <a:lnTo>
                  <a:pt x="6535217" y="230263"/>
                </a:lnTo>
                <a:lnTo>
                  <a:pt x="6517170" y="229082"/>
                </a:lnTo>
                <a:lnTo>
                  <a:pt x="6499453" y="235127"/>
                </a:lnTo>
                <a:lnTo>
                  <a:pt x="6485458" y="247586"/>
                </a:lnTo>
                <a:lnTo>
                  <a:pt x="6477597" y="263867"/>
                </a:lnTo>
                <a:lnTo>
                  <a:pt x="6476428" y="281914"/>
                </a:lnTo>
                <a:lnTo>
                  <a:pt x="6482486" y="299631"/>
                </a:lnTo>
                <a:lnTo>
                  <a:pt x="6688302" y="652475"/>
                </a:lnTo>
                <a:lnTo>
                  <a:pt x="6742900" y="558876"/>
                </a:lnTo>
                <a:lnTo>
                  <a:pt x="6894131" y="299631"/>
                </a:lnTo>
                <a:lnTo>
                  <a:pt x="6900177" y="281914"/>
                </a:lnTo>
                <a:close/>
              </a:path>
            </a:pathLst>
          </a:custGeom>
          <a:solidFill>
            <a:srgbClr val="404040"/>
          </a:solidFill>
        </p:spPr>
        <p:txBody>
          <a:bodyPr wrap="square" lIns="0" tIns="0" rIns="0" bIns="0" rtlCol="0"/>
          <a:lstStyle/>
          <a:p>
            <a:pPr defTabSz="801188"/>
            <a:endParaRPr>
              <a:solidFill>
                <a:prstClr val="black"/>
              </a:solidFill>
            </a:endParaRPr>
          </a:p>
        </p:txBody>
      </p:sp>
      <p:sp>
        <p:nvSpPr>
          <p:cNvPr id="14" name="object 14"/>
          <p:cNvSpPr txBox="1"/>
          <p:nvPr/>
        </p:nvSpPr>
        <p:spPr>
          <a:xfrm>
            <a:off x="4175886" y="6456556"/>
            <a:ext cx="4226114" cy="172746"/>
          </a:xfrm>
          <a:prstGeom prst="rect">
            <a:avLst/>
          </a:prstGeom>
        </p:spPr>
        <p:txBody>
          <a:bodyPr vert="horz" wrap="square" lIns="0" tIns="0" rIns="0" bIns="0" rtlCol="0">
            <a:spAutoFit/>
          </a:bodyPr>
          <a:lstStyle/>
          <a:p>
            <a:pPr marL="11128" defTabSz="801188">
              <a:lnSpc>
                <a:spcPts val="1315"/>
              </a:lnSpc>
            </a:pPr>
            <a:r>
              <a:rPr sz="1100" spc="-13" dirty="0">
                <a:solidFill>
                  <a:srgbClr val="2A2A2A"/>
                </a:solidFill>
                <a:latin typeface="IPAPGothic"/>
                <a:cs typeface="IPAPGothic"/>
              </a:rPr>
              <a:t>Image </a:t>
            </a:r>
            <a:r>
              <a:rPr sz="1100" spc="-9" dirty="0">
                <a:solidFill>
                  <a:srgbClr val="2A2A2A"/>
                </a:solidFill>
                <a:latin typeface="IPAPGothic"/>
                <a:cs typeface="IPAPGothic"/>
              </a:rPr>
              <a:t>from </a:t>
            </a:r>
            <a:r>
              <a:rPr sz="1100" spc="-13" dirty="0">
                <a:solidFill>
                  <a:srgbClr val="2A2A2A"/>
                </a:solidFill>
                <a:latin typeface="IPAPGothic"/>
                <a:cs typeface="IPAPGothic"/>
              </a:rPr>
              <a:t>William L. Hamilton’s </a:t>
            </a:r>
            <a:r>
              <a:rPr sz="1100" spc="-18" dirty="0">
                <a:solidFill>
                  <a:srgbClr val="2A2A2A"/>
                </a:solidFill>
                <a:latin typeface="IPAPGothic"/>
                <a:cs typeface="IPAPGothic"/>
              </a:rPr>
              <a:t>COMP551 </a:t>
            </a:r>
            <a:r>
              <a:rPr sz="1100" spc="-13" dirty="0">
                <a:solidFill>
                  <a:srgbClr val="2A2A2A"/>
                </a:solidFill>
                <a:latin typeface="IPAPGothic"/>
                <a:cs typeface="IPAPGothic"/>
              </a:rPr>
              <a:t>special topic</a:t>
            </a:r>
            <a:r>
              <a:rPr sz="1100" spc="-66" dirty="0">
                <a:solidFill>
                  <a:srgbClr val="2A2A2A"/>
                </a:solidFill>
                <a:latin typeface="IPAPGothic"/>
                <a:cs typeface="IPAPGothic"/>
              </a:rPr>
              <a:t> </a:t>
            </a:r>
            <a:r>
              <a:rPr sz="1100" spc="-13" dirty="0">
                <a:solidFill>
                  <a:srgbClr val="2A2A2A"/>
                </a:solidFill>
                <a:latin typeface="IPAPGothic"/>
                <a:cs typeface="IPAPGothic"/>
              </a:rPr>
              <a:t>lecture</a:t>
            </a:r>
            <a:endParaRPr sz="1100">
              <a:solidFill>
                <a:prstClr val="black"/>
              </a:solidFill>
              <a:latin typeface="IPAPGothic"/>
              <a:cs typeface="IPAPGothic"/>
            </a:endParaRPr>
          </a:p>
        </p:txBody>
      </p:sp>
      <p:sp>
        <p:nvSpPr>
          <p:cNvPr id="15" name="object 15"/>
          <p:cNvSpPr txBox="1"/>
          <p:nvPr/>
        </p:nvSpPr>
        <p:spPr>
          <a:xfrm>
            <a:off x="8514790" y="6456556"/>
            <a:ext cx="154210"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6</a:t>
            </a:fld>
            <a:endParaRPr sz="1100">
              <a:solidFill>
                <a:prstClr val="black"/>
              </a:solidFill>
              <a:latin typeface="IPAPGothic"/>
              <a:cs typeface="IPAPGothic"/>
            </a:endParaRPr>
          </a:p>
        </p:txBody>
      </p:sp>
    </p:spTree>
    <p:extLst>
      <p:ext uri="{BB962C8B-B14F-4D97-AF65-F5344CB8AC3E}">
        <p14:creationId xmlns:p14="http://schemas.microsoft.com/office/powerpoint/2010/main" val="1590024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9883" y="216684"/>
            <a:ext cx="7796835" cy="6937797"/>
          </a:xfrm>
          <a:prstGeom prst="rect">
            <a:avLst/>
          </a:prstGeom>
        </p:spPr>
        <p:txBody>
          <a:bodyPr vert="horz" wrap="square" lIns="0" tIns="0" rIns="0" bIns="0" rtlCol="0">
            <a:spAutoFit/>
          </a:bodyPr>
          <a:lstStyle/>
          <a:p>
            <a:pPr marL="72331" defTabSz="801188">
              <a:lnSpc>
                <a:spcPts val="1937"/>
              </a:lnSpc>
            </a:pPr>
            <a:r>
              <a:rPr spc="4" dirty="0">
                <a:solidFill>
                  <a:srgbClr val="FFFFFF"/>
                </a:solidFill>
                <a:latin typeface="Arial"/>
                <a:cs typeface="Arial"/>
              </a:rPr>
              <a:t>Important nodes </a:t>
            </a:r>
            <a:r>
              <a:rPr dirty="0">
                <a:solidFill>
                  <a:srgbClr val="FFFFFF"/>
                </a:solidFill>
                <a:latin typeface="Arial"/>
                <a:cs typeface="Arial"/>
              </a:rPr>
              <a:t>in</a:t>
            </a:r>
            <a:r>
              <a:rPr spc="9" dirty="0">
                <a:solidFill>
                  <a:srgbClr val="FFFFFF"/>
                </a:solidFill>
                <a:latin typeface="Arial"/>
                <a:cs typeface="Arial"/>
              </a:rPr>
              <a:t> </a:t>
            </a:r>
            <a:r>
              <a:rPr spc="4" dirty="0">
                <a:solidFill>
                  <a:srgbClr val="FFFFFF"/>
                </a:solidFill>
                <a:latin typeface="Arial"/>
                <a:cs typeface="Arial"/>
              </a:rPr>
              <a:t>graphs</a:t>
            </a:r>
            <a:endParaRPr>
              <a:solidFill>
                <a:prstClr val="black"/>
              </a:solidFill>
              <a:latin typeface="Arial"/>
              <a:cs typeface="Arial"/>
            </a:endParaRPr>
          </a:p>
          <a:p>
            <a:pPr defTabSz="801188"/>
            <a:endParaRPr sz="1900">
              <a:solidFill>
                <a:prstClr val="black"/>
              </a:solidFill>
              <a:latin typeface="Arial"/>
              <a:cs typeface="Arial"/>
            </a:endParaRPr>
          </a:p>
          <a:p>
            <a:pPr marL="176929" defTabSz="801188">
              <a:spcBef>
                <a:spcPts val="1501"/>
              </a:spcBef>
            </a:pPr>
            <a:r>
              <a:rPr sz="3300" b="1" spc="-22" dirty="0">
                <a:solidFill>
                  <a:srgbClr val="2A2A2A"/>
                </a:solidFill>
                <a:latin typeface="Arial"/>
                <a:cs typeface="Arial"/>
              </a:rPr>
              <a:t>We </a:t>
            </a:r>
            <a:r>
              <a:rPr sz="3300" b="1" spc="4" dirty="0">
                <a:solidFill>
                  <a:srgbClr val="2A2A2A"/>
                </a:solidFill>
                <a:latin typeface="Arial"/>
                <a:cs typeface="Arial"/>
              </a:rPr>
              <a:t>often want </a:t>
            </a:r>
            <a:r>
              <a:rPr sz="3300" b="1" dirty="0">
                <a:solidFill>
                  <a:srgbClr val="2A2A2A"/>
                </a:solidFill>
                <a:latin typeface="Arial"/>
                <a:cs typeface="Arial"/>
              </a:rPr>
              <a:t>to</a:t>
            </a:r>
            <a:r>
              <a:rPr sz="3300" b="1" spc="44" dirty="0">
                <a:solidFill>
                  <a:srgbClr val="2A2A2A"/>
                </a:solidFill>
                <a:latin typeface="Arial"/>
                <a:cs typeface="Arial"/>
              </a:rPr>
              <a:t> </a:t>
            </a:r>
            <a:r>
              <a:rPr sz="3300" b="1" spc="4" dirty="0">
                <a:solidFill>
                  <a:srgbClr val="2A2A2A"/>
                </a:solidFill>
                <a:latin typeface="Arial"/>
                <a:cs typeface="Arial"/>
              </a:rPr>
              <a:t>know</a:t>
            </a:r>
            <a:endParaRPr sz="3300">
              <a:solidFill>
                <a:prstClr val="black"/>
              </a:solidFill>
              <a:latin typeface="Arial"/>
              <a:cs typeface="Arial"/>
            </a:endParaRPr>
          </a:p>
          <a:p>
            <a:pPr marL="176929" defTabSz="801188">
              <a:spcBef>
                <a:spcPts val="22"/>
              </a:spcBef>
            </a:pPr>
            <a:r>
              <a:rPr sz="3300" b="1" spc="4" dirty="0">
                <a:solidFill>
                  <a:srgbClr val="BA1C47"/>
                </a:solidFill>
                <a:latin typeface="Arial"/>
                <a:cs typeface="Arial"/>
              </a:rPr>
              <a:t>which nodes are important </a:t>
            </a:r>
            <a:r>
              <a:rPr sz="3300" b="1" dirty="0">
                <a:solidFill>
                  <a:srgbClr val="BA1C47"/>
                </a:solidFill>
                <a:latin typeface="Arial"/>
                <a:cs typeface="Arial"/>
              </a:rPr>
              <a:t>in</a:t>
            </a:r>
            <a:r>
              <a:rPr sz="3300" b="1" spc="9" dirty="0">
                <a:solidFill>
                  <a:srgbClr val="BA1C47"/>
                </a:solidFill>
                <a:latin typeface="Arial"/>
                <a:cs typeface="Arial"/>
              </a:rPr>
              <a:t> graph</a:t>
            </a:r>
            <a:r>
              <a:rPr sz="3300" b="1" spc="9" dirty="0">
                <a:solidFill>
                  <a:srgbClr val="2A2A2A"/>
                </a:solidFill>
                <a:latin typeface="Arial"/>
                <a:cs typeface="Arial"/>
              </a:rPr>
              <a:t>.</a:t>
            </a:r>
            <a:endParaRPr sz="3300">
              <a:solidFill>
                <a:prstClr val="black"/>
              </a:solidFill>
              <a:latin typeface="Arial"/>
              <a:cs typeface="Arial"/>
            </a:endParaRPr>
          </a:p>
          <a:p>
            <a:pPr defTabSz="801188"/>
            <a:endParaRPr sz="3700">
              <a:solidFill>
                <a:prstClr val="black"/>
              </a:solidFill>
              <a:latin typeface="Arial"/>
              <a:cs typeface="Arial"/>
            </a:endParaRPr>
          </a:p>
          <a:p>
            <a:pPr defTabSz="801188"/>
            <a:endParaRPr sz="3700">
              <a:solidFill>
                <a:prstClr val="black"/>
              </a:solidFill>
              <a:latin typeface="Arial"/>
              <a:cs typeface="Arial"/>
            </a:endParaRPr>
          </a:p>
          <a:p>
            <a:pPr defTabSz="801188"/>
            <a:endParaRPr sz="3700">
              <a:solidFill>
                <a:prstClr val="black"/>
              </a:solidFill>
              <a:latin typeface="Arial"/>
              <a:cs typeface="Arial"/>
            </a:endParaRPr>
          </a:p>
          <a:p>
            <a:pPr defTabSz="801188">
              <a:spcBef>
                <a:spcPts val="44"/>
              </a:spcBef>
            </a:pPr>
            <a:endParaRPr sz="5000">
              <a:solidFill>
                <a:prstClr val="black"/>
              </a:solidFill>
              <a:latin typeface="Arial"/>
              <a:cs typeface="Arial"/>
            </a:endParaRPr>
          </a:p>
          <a:p>
            <a:pPr marL="2665615" defTabSz="801188">
              <a:tabLst>
                <a:tab pos="6307679" algn="l"/>
              </a:tabLst>
            </a:pPr>
            <a:r>
              <a:rPr sz="2800" spc="6" baseline="1322" dirty="0">
                <a:solidFill>
                  <a:srgbClr val="2A2A2A"/>
                </a:solidFill>
                <a:latin typeface="Arial"/>
                <a:cs typeface="Arial"/>
              </a:rPr>
              <a:t>Paper citation</a:t>
            </a:r>
            <a:r>
              <a:rPr sz="2800" spc="26" baseline="1322" dirty="0">
                <a:solidFill>
                  <a:srgbClr val="2A2A2A"/>
                </a:solidFill>
                <a:latin typeface="Arial"/>
                <a:cs typeface="Arial"/>
              </a:rPr>
              <a:t> </a:t>
            </a:r>
            <a:r>
              <a:rPr sz="2800" spc="6" baseline="1322" dirty="0">
                <a:solidFill>
                  <a:srgbClr val="2A2A2A"/>
                </a:solidFill>
                <a:latin typeface="Arial"/>
                <a:cs typeface="Arial"/>
              </a:rPr>
              <a:t>networks	</a:t>
            </a:r>
            <a:r>
              <a:rPr spc="-4" dirty="0">
                <a:solidFill>
                  <a:srgbClr val="2A2A2A"/>
                </a:solidFill>
                <a:latin typeface="Arial"/>
                <a:cs typeface="Arial"/>
              </a:rPr>
              <a:t>Web</a:t>
            </a:r>
            <a:endParaRPr>
              <a:solidFill>
                <a:prstClr val="black"/>
              </a:solidFill>
              <a:latin typeface="Arial"/>
              <a:cs typeface="Arial"/>
            </a:endParaRPr>
          </a:p>
          <a:p>
            <a:pPr defTabSz="801188"/>
            <a:endParaRPr sz="2100">
              <a:solidFill>
                <a:prstClr val="black"/>
              </a:solidFill>
              <a:latin typeface="Arial"/>
              <a:cs typeface="Arial"/>
            </a:endParaRPr>
          </a:p>
          <a:p>
            <a:pPr defTabSz="801188"/>
            <a:endParaRPr sz="2100">
              <a:solidFill>
                <a:prstClr val="black"/>
              </a:solidFill>
              <a:latin typeface="Arial"/>
              <a:cs typeface="Arial"/>
            </a:endParaRPr>
          </a:p>
          <a:p>
            <a:pPr marR="381675" indent="80676" defTabSz="801188">
              <a:lnSpc>
                <a:spcPts val="1832"/>
              </a:lnSpc>
              <a:spcBef>
                <a:spcPts val="1639"/>
              </a:spcBef>
              <a:tabLst>
                <a:tab pos="2606639" algn="l"/>
                <a:tab pos="5657270" algn="l"/>
                <a:tab pos="5698443" algn="l"/>
              </a:tabLst>
            </a:pPr>
            <a:r>
              <a:rPr sz="2800" spc="13" baseline="10582" dirty="0">
                <a:solidFill>
                  <a:srgbClr val="2A2A2A"/>
                </a:solidFill>
                <a:latin typeface="Arial"/>
                <a:cs typeface="Arial"/>
              </a:rPr>
              <a:t>Who </a:t>
            </a:r>
            <a:r>
              <a:rPr sz="2800" spc="6" baseline="10582" dirty="0">
                <a:solidFill>
                  <a:srgbClr val="2A2A2A"/>
                </a:solidFill>
                <a:latin typeface="Arial"/>
                <a:cs typeface="Arial"/>
              </a:rPr>
              <a:t>is</a:t>
            </a:r>
            <a:r>
              <a:rPr sz="2800" spc="19" baseline="10582" dirty="0">
                <a:solidFill>
                  <a:srgbClr val="2A2A2A"/>
                </a:solidFill>
                <a:latin typeface="Arial"/>
                <a:cs typeface="Arial"/>
              </a:rPr>
              <a:t> </a:t>
            </a:r>
            <a:r>
              <a:rPr sz="2800" baseline="10582" dirty="0">
                <a:solidFill>
                  <a:srgbClr val="2A2A2A"/>
                </a:solidFill>
                <a:latin typeface="Arial"/>
                <a:cs typeface="Arial"/>
              </a:rPr>
              <a:t>the</a:t>
            </a:r>
            <a:r>
              <a:rPr sz="2800" spc="13" baseline="10582" dirty="0">
                <a:solidFill>
                  <a:srgbClr val="2A2A2A"/>
                </a:solidFill>
                <a:latin typeface="Arial"/>
                <a:cs typeface="Arial"/>
              </a:rPr>
              <a:t> </a:t>
            </a:r>
            <a:r>
              <a:rPr sz="2800" spc="6" baseline="10582" dirty="0">
                <a:solidFill>
                  <a:srgbClr val="2A2A2A"/>
                </a:solidFill>
                <a:latin typeface="Arial"/>
                <a:cs typeface="Arial"/>
              </a:rPr>
              <a:t>most	</a:t>
            </a:r>
            <a:r>
              <a:rPr sz="2800" spc="13" baseline="2645" dirty="0">
                <a:solidFill>
                  <a:srgbClr val="2A2A2A"/>
                </a:solidFill>
                <a:latin typeface="Arial"/>
                <a:cs typeface="Arial"/>
              </a:rPr>
              <a:t>Which </a:t>
            </a:r>
            <a:r>
              <a:rPr sz="2800" spc="6" baseline="2645" dirty="0">
                <a:solidFill>
                  <a:srgbClr val="2A2A2A"/>
                </a:solidFill>
                <a:latin typeface="Arial"/>
                <a:cs typeface="Arial"/>
              </a:rPr>
              <a:t>is </a:t>
            </a:r>
            <a:r>
              <a:rPr sz="2800" baseline="2645" dirty="0">
                <a:solidFill>
                  <a:srgbClr val="2A2A2A"/>
                </a:solidFill>
                <a:latin typeface="Arial"/>
                <a:cs typeface="Arial"/>
              </a:rPr>
              <a:t>the</a:t>
            </a:r>
            <a:r>
              <a:rPr sz="2800" spc="39" baseline="2645" dirty="0">
                <a:solidFill>
                  <a:srgbClr val="2A2A2A"/>
                </a:solidFill>
                <a:latin typeface="Arial"/>
                <a:cs typeface="Arial"/>
              </a:rPr>
              <a:t> </a:t>
            </a:r>
            <a:r>
              <a:rPr sz="2800" spc="6" baseline="2645" dirty="0">
                <a:solidFill>
                  <a:srgbClr val="BA1C47"/>
                </a:solidFill>
                <a:latin typeface="Arial"/>
                <a:cs typeface="Arial"/>
              </a:rPr>
              <a:t>best</a:t>
            </a:r>
            <a:r>
              <a:rPr sz="2800" baseline="2645" dirty="0">
                <a:solidFill>
                  <a:srgbClr val="BA1C47"/>
                </a:solidFill>
                <a:latin typeface="Arial"/>
                <a:cs typeface="Arial"/>
              </a:rPr>
              <a:t> </a:t>
            </a:r>
            <a:r>
              <a:rPr sz="2800" spc="6" baseline="2645" dirty="0">
                <a:solidFill>
                  <a:srgbClr val="BA1C47"/>
                </a:solidFill>
                <a:latin typeface="Arial"/>
                <a:cs typeface="Arial"/>
              </a:rPr>
              <a:t>paper</a:t>
            </a:r>
            <a:r>
              <a:rPr sz="2800" spc="6" baseline="2645" dirty="0">
                <a:solidFill>
                  <a:srgbClr val="2A2A2A"/>
                </a:solidFill>
                <a:latin typeface="Arial"/>
                <a:cs typeface="Arial"/>
              </a:rPr>
              <a:t>?		</a:t>
            </a:r>
            <a:r>
              <a:rPr spc="9" dirty="0">
                <a:solidFill>
                  <a:srgbClr val="2A2A2A"/>
                </a:solidFill>
                <a:latin typeface="Arial"/>
                <a:cs typeface="Arial"/>
              </a:rPr>
              <a:t>Which </a:t>
            </a:r>
            <a:r>
              <a:rPr spc="4" dirty="0">
                <a:solidFill>
                  <a:srgbClr val="2A2A2A"/>
                </a:solidFill>
                <a:latin typeface="Arial"/>
                <a:cs typeface="Arial"/>
              </a:rPr>
              <a:t>is </a:t>
            </a:r>
            <a:r>
              <a:rPr dirty="0">
                <a:solidFill>
                  <a:srgbClr val="2A2A2A"/>
                </a:solidFill>
                <a:latin typeface="Arial"/>
                <a:cs typeface="Arial"/>
              </a:rPr>
              <a:t>the </a:t>
            </a:r>
            <a:r>
              <a:rPr spc="4" dirty="0">
                <a:solidFill>
                  <a:srgbClr val="2A2A2A"/>
                </a:solidFill>
                <a:latin typeface="Arial"/>
                <a:cs typeface="Arial"/>
              </a:rPr>
              <a:t>most  </a:t>
            </a:r>
            <a:r>
              <a:rPr spc="4" dirty="0">
                <a:solidFill>
                  <a:srgbClr val="BA1C47"/>
                </a:solidFill>
                <a:latin typeface="Arial"/>
                <a:cs typeface="Arial"/>
              </a:rPr>
              <a:t>influential</a:t>
            </a:r>
            <a:r>
              <a:rPr spc="9" dirty="0">
                <a:solidFill>
                  <a:srgbClr val="BA1C47"/>
                </a:solidFill>
                <a:latin typeface="Arial"/>
                <a:cs typeface="Arial"/>
              </a:rPr>
              <a:t> </a:t>
            </a:r>
            <a:r>
              <a:rPr spc="4" dirty="0">
                <a:solidFill>
                  <a:srgbClr val="BA1C47"/>
                </a:solidFill>
                <a:latin typeface="Arial"/>
                <a:cs typeface="Arial"/>
              </a:rPr>
              <a:t>person</a:t>
            </a:r>
            <a:r>
              <a:rPr spc="4" dirty="0">
                <a:solidFill>
                  <a:srgbClr val="2A2A2A"/>
                </a:solidFill>
                <a:latin typeface="Arial"/>
                <a:cs typeface="Arial"/>
              </a:rPr>
              <a:t>?		</a:t>
            </a:r>
            <a:r>
              <a:rPr sz="2800" spc="6" baseline="-10582" dirty="0">
                <a:solidFill>
                  <a:srgbClr val="BA1C47"/>
                </a:solidFill>
                <a:latin typeface="Arial"/>
                <a:cs typeface="Arial"/>
              </a:rPr>
              <a:t>popular</a:t>
            </a:r>
            <a:r>
              <a:rPr sz="2800" spc="-85" baseline="-10582" dirty="0">
                <a:solidFill>
                  <a:srgbClr val="BA1C47"/>
                </a:solidFill>
                <a:latin typeface="Arial"/>
                <a:cs typeface="Arial"/>
              </a:rPr>
              <a:t> </a:t>
            </a:r>
            <a:r>
              <a:rPr sz="2800" spc="13" baseline="-10582" dirty="0">
                <a:solidFill>
                  <a:srgbClr val="BA1C47"/>
                </a:solidFill>
                <a:latin typeface="Arial"/>
                <a:cs typeface="Arial"/>
              </a:rPr>
              <a:t>webpage</a:t>
            </a:r>
            <a:r>
              <a:rPr sz="2800" spc="13" baseline="-10582" dirty="0">
                <a:solidFill>
                  <a:srgbClr val="2A2A2A"/>
                </a:solidFill>
                <a:latin typeface="Arial"/>
                <a:cs typeface="Arial"/>
              </a:rPr>
              <a:t>?</a:t>
            </a:r>
            <a:endParaRPr sz="2800" baseline="-10582">
              <a:solidFill>
                <a:prstClr val="black"/>
              </a:solidFill>
              <a:latin typeface="Arial"/>
              <a:cs typeface="Arial"/>
            </a:endParaRPr>
          </a:p>
          <a:p>
            <a:pPr defTabSz="801188">
              <a:spcBef>
                <a:spcPts val="4"/>
              </a:spcBef>
            </a:pPr>
            <a:endParaRPr sz="2500">
              <a:solidFill>
                <a:prstClr val="black"/>
              </a:solidFill>
              <a:latin typeface="Arial"/>
              <a:cs typeface="Arial"/>
            </a:endParaRPr>
          </a:p>
          <a:p>
            <a:pPr marL="3428966" defTabSz="801188">
              <a:lnSpc>
                <a:spcPts val="1275"/>
              </a:lnSpc>
              <a:tabLst>
                <a:tab pos="7897255" algn="l"/>
              </a:tabLst>
            </a:pPr>
            <a:r>
              <a:rPr sz="1100" spc="-4" dirty="0">
                <a:solidFill>
                  <a:srgbClr val="2A2A2A"/>
                </a:solidFill>
                <a:latin typeface="IPAPGothic"/>
                <a:cs typeface="IPAPGothic"/>
              </a:rPr>
              <a:t>I</a:t>
            </a:r>
            <a:r>
              <a:rPr sz="1100" spc="-18" dirty="0">
                <a:solidFill>
                  <a:srgbClr val="2A2A2A"/>
                </a:solidFill>
                <a:latin typeface="IPAPGothic"/>
                <a:cs typeface="IPAPGothic"/>
              </a:rPr>
              <a:t>m</a:t>
            </a:r>
            <a:r>
              <a:rPr sz="1100" spc="-13" dirty="0">
                <a:solidFill>
                  <a:srgbClr val="2A2A2A"/>
                </a:solidFill>
                <a:latin typeface="IPAPGothic"/>
                <a:cs typeface="IPAPGothic"/>
              </a:rPr>
              <a:t>a</a:t>
            </a:r>
            <a:r>
              <a:rPr sz="1100" spc="-18" dirty="0">
                <a:solidFill>
                  <a:srgbClr val="2A2A2A"/>
                </a:solidFill>
                <a:latin typeface="IPAPGothic"/>
                <a:cs typeface="IPAPGothic"/>
              </a:rPr>
              <a:t>g</a:t>
            </a:r>
            <a:r>
              <a:rPr sz="1100" dirty="0">
                <a:solidFill>
                  <a:srgbClr val="2A2A2A"/>
                </a:solidFill>
                <a:latin typeface="IPAPGothic"/>
                <a:cs typeface="IPAPGothic"/>
              </a:rPr>
              <a:t>e</a:t>
            </a:r>
            <a:r>
              <a:rPr sz="1100" spc="-18" dirty="0">
                <a:solidFill>
                  <a:srgbClr val="2A2A2A"/>
                </a:solidFill>
                <a:latin typeface="IPAPGothic"/>
                <a:cs typeface="IPAPGothic"/>
              </a:rPr>
              <a:t> </a:t>
            </a:r>
            <a:r>
              <a:rPr sz="1100" spc="-13" dirty="0">
                <a:solidFill>
                  <a:srgbClr val="2A2A2A"/>
                </a:solidFill>
                <a:latin typeface="IPAPGothic"/>
                <a:cs typeface="IPAPGothic"/>
              </a:rPr>
              <a:t>f</a:t>
            </a:r>
            <a:r>
              <a:rPr sz="1100" spc="-4" dirty="0">
                <a:solidFill>
                  <a:srgbClr val="2A2A2A"/>
                </a:solidFill>
                <a:latin typeface="IPAPGothic"/>
                <a:cs typeface="IPAPGothic"/>
              </a:rPr>
              <a:t>r</a:t>
            </a:r>
            <a:r>
              <a:rPr sz="1100" spc="-18" dirty="0">
                <a:solidFill>
                  <a:srgbClr val="2A2A2A"/>
                </a:solidFill>
                <a:latin typeface="IPAPGothic"/>
                <a:cs typeface="IPAPGothic"/>
              </a:rPr>
              <a:t>o</a:t>
            </a:r>
            <a:r>
              <a:rPr sz="1100" dirty="0">
                <a:solidFill>
                  <a:srgbClr val="2A2A2A"/>
                </a:solidFill>
                <a:latin typeface="IPAPGothic"/>
                <a:cs typeface="IPAPGothic"/>
              </a:rPr>
              <a:t>m</a:t>
            </a:r>
            <a:r>
              <a:rPr sz="1100" spc="-22" dirty="0">
                <a:solidFill>
                  <a:srgbClr val="2A2A2A"/>
                </a:solidFill>
                <a:latin typeface="IPAPGothic"/>
                <a:cs typeface="IPAPGothic"/>
              </a:rPr>
              <a:t> </a:t>
            </a:r>
            <a:r>
              <a:rPr sz="1100" spc="-26" dirty="0">
                <a:solidFill>
                  <a:srgbClr val="2A2A2A"/>
                </a:solidFill>
                <a:latin typeface="IPAPGothic"/>
                <a:cs typeface="IPAPGothic"/>
              </a:rPr>
              <a:t>W</a:t>
            </a:r>
            <a:r>
              <a:rPr sz="1100" spc="-9" dirty="0">
                <a:solidFill>
                  <a:srgbClr val="2A2A2A"/>
                </a:solidFill>
                <a:latin typeface="IPAPGothic"/>
                <a:cs typeface="IPAPGothic"/>
              </a:rPr>
              <a:t>illi</a:t>
            </a:r>
            <a:r>
              <a:rPr sz="1100" spc="-13" dirty="0">
                <a:solidFill>
                  <a:srgbClr val="2A2A2A"/>
                </a:solidFill>
                <a:latin typeface="IPAPGothic"/>
                <a:cs typeface="IPAPGothic"/>
              </a:rPr>
              <a:t>a</a:t>
            </a:r>
            <a:r>
              <a:rPr sz="1100" dirty="0">
                <a:solidFill>
                  <a:srgbClr val="2A2A2A"/>
                </a:solidFill>
                <a:latin typeface="IPAPGothic"/>
                <a:cs typeface="IPAPGothic"/>
              </a:rPr>
              <a:t>m</a:t>
            </a:r>
            <a:r>
              <a:rPr sz="1100" spc="-22" dirty="0">
                <a:solidFill>
                  <a:srgbClr val="2A2A2A"/>
                </a:solidFill>
                <a:latin typeface="IPAPGothic"/>
                <a:cs typeface="IPAPGothic"/>
              </a:rPr>
              <a:t> L</a:t>
            </a:r>
            <a:r>
              <a:rPr sz="1100" dirty="0">
                <a:solidFill>
                  <a:srgbClr val="2A2A2A"/>
                </a:solidFill>
                <a:latin typeface="IPAPGothic"/>
                <a:cs typeface="IPAPGothic"/>
              </a:rPr>
              <a:t>.</a:t>
            </a:r>
            <a:r>
              <a:rPr sz="1100" spc="-18" dirty="0">
                <a:solidFill>
                  <a:srgbClr val="2A2A2A"/>
                </a:solidFill>
                <a:latin typeface="IPAPGothic"/>
                <a:cs typeface="IPAPGothic"/>
              </a:rPr>
              <a:t> H</a:t>
            </a:r>
            <a:r>
              <a:rPr sz="1100" spc="-13" dirty="0">
                <a:solidFill>
                  <a:srgbClr val="2A2A2A"/>
                </a:solidFill>
                <a:latin typeface="IPAPGothic"/>
                <a:cs typeface="IPAPGothic"/>
              </a:rPr>
              <a:t>a</a:t>
            </a:r>
            <a:r>
              <a:rPr sz="1100" spc="-18" dirty="0">
                <a:solidFill>
                  <a:srgbClr val="2A2A2A"/>
                </a:solidFill>
                <a:latin typeface="IPAPGothic"/>
                <a:cs typeface="IPAPGothic"/>
              </a:rPr>
              <a:t>m</a:t>
            </a:r>
            <a:r>
              <a:rPr sz="1100" spc="-9" dirty="0">
                <a:solidFill>
                  <a:srgbClr val="2A2A2A"/>
                </a:solidFill>
                <a:latin typeface="IPAPGothic"/>
                <a:cs typeface="IPAPGothic"/>
              </a:rPr>
              <a:t>il</a:t>
            </a:r>
            <a:r>
              <a:rPr sz="1100" spc="-13" dirty="0">
                <a:solidFill>
                  <a:srgbClr val="2A2A2A"/>
                </a:solidFill>
                <a:latin typeface="IPAPGothic"/>
                <a:cs typeface="IPAPGothic"/>
              </a:rPr>
              <a:t>t</a:t>
            </a:r>
            <a:r>
              <a:rPr sz="1100" spc="-18" dirty="0">
                <a:solidFill>
                  <a:srgbClr val="2A2A2A"/>
                </a:solidFill>
                <a:latin typeface="IPAPGothic"/>
                <a:cs typeface="IPAPGothic"/>
              </a:rPr>
              <a:t>on’</a:t>
            </a:r>
            <a:r>
              <a:rPr sz="1100" dirty="0">
                <a:solidFill>
                  <a:srgbClr val="2A2A2A"/>
                </a:solidFill>
                <a:latin typeface="IPAPGothic"/>
                <a:cs typeface="IPAPGothic"/>
              </a:rPr>
              <a:t>s</a:t>
            </a:r>
            <a:r>
              <a:rPr sz="1100" spc="-22" dirty="0">
                <a:solidFill>
                  <a:srgbClr val="2A2A2A"/>
                </a:solidFill>
                <a:latin typeface="IPAPGothic"/>
                <a:cs typeface="IPAPGothic"/>
              </a:rPr>
              <a:t> </a:t>
            </a:r>
            <a:r>
              <a:rPr sz="1100" spc="-13" dirty="0">
                <a:solidFill>
                  <a:srgbClr val="2A2A2A"/>
                </a:solidFill>
                <a:latin typeface="IPAPGothic"/>
                <a:cs typeface="IPAPGothic"/>
              </a:rPr>
              <a:t>CO</a:t>
            </a:r>
            <a:r>
              <a:rPr sz="1100" spc="-18" dirty="0">
                <a:solidFill>
                  <a:srgbClr val="2A2A2A"/>
                </a:solidFill>
                <a:latin typeface="IPAPGothic"/>
                <a:cs typeface="IPAPGothic"/>
              </a:rPr>
              <a:t>M</a:t>
            </a:r>
            <a:r>
              <a:rPr sz="1100" spc="-13" dirty="0">
                <a:solidFill>
                  <a:srgbClr val="2A2A2A"/>
                </a:solidFill>
                <a:latin typeface="IPAPGothic"/>
                <a:cs typeface="IPAPGothic"/>
              </a:rPr>
              <a:t>P</a:t>
            </a:r>
            <a:r>
              <a:rPr sz="1100" spc="-22" dirty="0">
                <a:solidFill>
                  <a:srgbClr val="2A2A2A"/>
                </a:solidFill>
                <a:latin typeface="IPAPGothic"/>
                <a:cs typeface="IPAPGothic"/>
              </a:rPr>
              <a:t>55</a:t>
            </a:r>
            <a:r>
              <a:rPr sz="1100" dirty="0">
                <a:solidFill>
                  <a:srgbClr val="2A2A2A"/>
                </a:solidFill>
                <a:latin typeface="IPAPGothic"/>
                <a:cs typeface="IPAPGothic"/>
              </a:rPr>
              <a:t>1</a:t>
            </a:r>
            <a:r>
              <a:rPr sz="1100" spc="-26" dirty="0">
                <a:solidFill>
                  <a:srgbClr val="2A2A2A"/>
                </a:solidFill>
                <a:latin typeface="IPAPGothic"/>
                <a:cs typeface="IPAPGothic"/>
              </a:rPr>
              <a:t> </a:t>
            </a:r>
            <a:r>
              <a:rPr sz="1100" spc="-18" dirty="0">
                <a:solidFill>
                  <a:srgbClr val="2A2A2A"/>
                </a:solidFill>
                <a:latin typeface="IPAPGothic"/>
                <a:cs typeface="IPAPGothic"/>
              </a:rPr>
              <a:t>s</a:t>
            </a:r>
            <a:r>
              <a:rPr sz="1100" spc="-13" dirty="0">
                <a:solidFill>
                  <a:srgbClr val="2A2A2A"/>
                </a:solidFill>
                <a:latin typeface="IPAPGothic"/>
                <a:cs typeface="IPAPGothic"/>
              </a:rPr>
              <a:t>pe</a:t>
            </a:r>
            <a:r>
              <a:rPr sz="1100" spc="-18" dirty="0">
                <a:solidFill>
                  <a:srgbClr val="2A2A2A"/>
                </a:solidFill>
                <a:latin typeface="IPAPGothic"/>
                <a:cs typeface="IPAPGothic"/>
              </a:rPr>
              <a:t>c</a:t>
            </a:r>
            <a:r>
              <a:rPr sz="1100" spc="-9" dirty="0">
                <a:solidFill>
                  <a:srgbClr val="2A2A2A"/>
                </a:solidFill>
                <a:latin typeface="IPAPGothic"/>
                <a:cs typeface="IPAPGothic"/>
              </a:rPr>
              <a:t>i</a:t>
            </a:r>
            <a:r>
              <a:rPr sz="1100" spc="-13" dirty="0">
                <a:solidFill>
                  <a:srgbClr val="2A2A2A"/>
                </a:solidFill>
                <a:latin typeface="IPAPGothic"/>
                <a:cs typeface="IPAPGothic"/>
              </a:rPr>
              <a:t>a</a:t>
            </a:r>
            <a:r>
              <a:rPr sz="1100" dirty="0">
                <a:solidFill>
                  <a:srgbClr val="2A2A2A"/>
                </a:solidFill>
                <a:latin typeface="IPAPGothic"/>
                <a:cs typeface="IPAPGothic"/>
              </a:rPr>
              <a:t>l</a:t>
            </a:r>
            <a:r>
              <a:rPr sz="1100" spc="-13" dirty="0">
                <a:solidFill>
                  <a:srgbClr val="2A2A2A"/>
                </a:solidFill>
                <a:latin typeface="IPAPGothic"/>
                <a:cs typeface="IPAPGothic"/>
              </a:rPr>
              <a:t> t</a:t>
            </a:r>
            <a:r>
              <a:rPr sz="1100" spc="-18" dirty="0">
                <a:solidFill>
                  <a:srgbClr val="2A2A2A"/>
                </a:solidFill>
                <a:latin typeface="IPAPGothic"/>
                <a:cs typeface="IPAPGothic"/>
              </a:rPr>
              <a:t>o</a:t>
            </a:r>
            <a:r>
              <a:rPr sz="1100" spc="-13" dirty="0">
                <a:solidFill>
                  <a:srgbClr val="2A2A2A"/>
                </a:solidFill>
                <a:latin typeface="IPAPGothic"/>
                <a:cs typeface="IPAPGothic"/>
              </a:rPr>
              <a:t>p</a:t>
            </a:r>
            <a:r>
              <a:rPr sz="1100" spc="-9" dirty="0">
                <a:solidFill>
                  <a:srgbClr val="2A2A2A"/>
                </a:solidFill>
                <a:latin typeface="IPAPGothic"/>
                <a:cs typeface="IPAPGothic"/>
              </a:rPr>
              <a:t>i</a:t>
            </a:r>
            <a:r>
              <a:rPr sz="1100" dirty="0">
                <a:solidFill>
                  <a:srgbClr val="2A2A2A"/>
                </a:solidFill>
                <a:latin typeface="IPAPGothic"/>
                <a:cs typeface="IPAPGothic"/>
              </a:rPr>
              <a:t>c</a:t>
            </a:r>
            <a:r>
              <a:rPr sz="1100" spc="-22" dirty="0">
                <a:solidFill>
                  <a:srgbClr val="2A2A2A"/>
                </a:solidFill>
                <a:latin typeface="IPAPGothic"/>
                <a:cs typeface="IPAPGothic"/>
              </a:rPr>
              <a:t> </a:t>
            </a:r>
            <a:r>
              <a:rPr sz="1100" spc="-9" dirty="0">
                <a:solidFill>
                  <a:srgbClr val="2A2A2A"/>
                </a:solidFill>
                <a:latin typeface="IPAPGothic"/>
                <a:cs typeface="IPAPGothic"/>
              </a:rPr>
              <a:t>l</a:t>
            </a:r>
            <a:r>
              <a:rPr sz="1100" spc="-13" dirty="0">
                <a:solidFill>
                  <a:srgbClr val="2A2A2A"/>
                </a:solidFill>
                <a:latin typeface="IPAPGothic"/>
                <a:cs typeface="IPAPGothic"/>
              </a:rPr>
              <a:t>e</a:t>
            </a:r>
            <a:r>
              <a:rPr sz="1100" spc="-18" dirty="0">
                <a:solidFill>
                  <a:srgbClr val="2A2A2A"/>
                </a:solidFill>
                <a:latin typeface="IPAPGothic"/>
                <a:cs typeface="IPAPGothic"/>
              </a:rPr>
              <a:t>c</a:t>
            </a:r>
            <a:r>
              <a:rPr sz="1100" spc="-13" dirty="0">
                <a:solidFill>
                  <a:srgbClr val="2A2A2A"/>
                </a:solidFill>
                <a:latin typeface="IPAPGothic"/>
                <a:cs typeface="IPAPGothic"/>
              </a:rPr>
              <a:t>t</a:t>
            </a:r>
            <a:r>
              <a:rPr sz="1100" spc="-18" dirty="0">
                <a:solidFill>
                  <a:srgbClr val="2A2A2A"/>
                </a:solidFill>
                <a:latin typeface="IPAPGothic"/>
                <a:cs typeface="IPAPGothic"/>
              </a:rPr>
              <a:t>u</a:t>
            </a:r>
            <a:r>
              <a:rPr sz="1100" spc="-4" dirty="0">
                <a:solidFill>
                  <a:srgbClr val="2A2A2A"/>
                </a:solidFill>
                <a:latin typeface="IPAPGothic"/>
                <a:cs typeface="IPAPGothic"/>
              </a:rPr>
              <a:t>r</a:t>
            </a:r>
            <a:r>
              <a:rPr sz="1100" dirty="0">
                <a:solidFill>
                  <a:srgbClr val="2A2A2A"/>
                </a:solidFill>
                <a:latin typeface="IPAPGothic"/>
                <a:cs typeface="IPAPGothic"/>
              </a:rPr>
              <a:t>e	</a:t>
            </a:r>
            <a:r>
              <a:rPr sz="1100" dirty="0">
                <a:solidFill>
                  <a:srgbClr val="898989"/>
                </a:solidFill>
                <a:latin typeface="IPAPGothic"/>
                <a:cs typeface="IPAPGothic"/>
              </a:rPr>
              <a:t>5</a:t>
            </a:r>
            <a:endParaRPr sz="1100">
              <a:solidFill>
                <a:prstClr val="black"/>
              </a:solidFill>
              <a:latin typeface="IPAPGothic"/>
              <a:cs typeface="IPAPGothic"/>
            </a:endParaRPr>
          </a:p>
        </p:txBody>
      </p:sp>
      <p:grpSp>
        <p:nvGrpSpPr>
          <p:cNvPr id="3" name="object 3"/>
          <p:cNvGrpSpPr/>
          <p:nvPr/>
        </p:nvGrpSpPr>
        <p:grpSpPr>
          <a:xfrm>
            <a:off x="608549" y="2248237"/>
            <a:ext cx="7754481" cy="2621126"/>
            <a:chOff x="711659" y="2479306"/>
            <a:chExt cx="9068435" cy="2890520"/>
          </a:xfrm>
        </p:grpSpPr>
        <p:sp>
          <p:nvSpPr>
            <p:cNvPr id="4" name="object 4"/>
            <p:cNvSpPr/>
            <p:nvPr/>
          </p:nvSpPr>
          <p:spPr>
            <a:xfrm>
              <a:off x="711659" y="2734576"/>
              <a:ext cx="8945007" cy="2420829"/>
            </a:xfrm>
            <a:prstGeom prst="rect">
              <a:avLst/>
            </a:prstGeom>
            <a:blipFill>
              <a:blip r:embed="rId2" cstate="print"/>
              <a:stretch>
                <a:fillRect/>
              </a:stretch>
            </a:blipFill>
          </p:spPr>
          <p:txBody>
            <a:bodyPr wrap="square" lIns="0" tIns="0" rIns="0" bIns="0" rtlCol="0"/>
            <a:lstStyle/>
            <a:p>
              <a:pPr defTabSz="801188"/>
              <a:endParaRPr>
                <a:solidFill>
                  <a:prstClr val="black"/>
                </a:solidFill>
              </a:endParaRPr>
            </a:p>
          </p:txBody>
        </p:sp>
        <p:sp>
          <p:nvSpPr>
            <p:cNvPr id="5" name="object 5"/>
            <p:cNvSpPr/>
            <p:nvPr/>
          </p:nvSpPr>
          <p:spPr>
            <a:xfrm>
              <a:off x="3792270" y="2479306"/>
              <a:ext cx="5987808" cy="2890278"/>
            </a:xfrm>
            <a:prstGeom prst="rect">
              <a:avLst/>
            </a:prstGeom>
            <a:blipFill>
              <a:blip r:embed="rId3" cstate="print"/>
              <a:stretch>
                <a:fillRect/>
              </a:stretch>
            </a:blipFill>
          </p:spPr>
          <p:txBody>
            <a:bodyPr wrap="square" lIns="0" tIns="0" rIns="0" bIns="0" rtlCol="0"/>
            <a:lstStyle/>
            <a:p>
              <a:pPr defTabSz="801188"/>
              <a:endParaRPr>
                <a:solidFill>
                  <a:prstClr val="black"/>
                </a:solidFill>
              </a:endParaRPr>
            </a:p>
          </p:txBody>
        </p:sp>
        <p:sp>
          <p:nvSpPr>
            <p:cNvPr id="6" name="object 6"/>
            <p:cNvSpPr/>
            <p:nvPr/>
          </p:nvSpPr>
          <p:spPr>
            <a:xfrm>
              <a:off x="4264279" y="4823586"/>
              <a:ext cx="5377815" cy="525780"/>
            </a:xfrm>
            <a:custGeom>
              <a:avLst/>
              <a:gdLst/>
              <a:ahLst/>
              <a:cxnLst/>
              <a:rect l="l" t="t" r="r" b="b"/>
              <a:pathLst>
                <a:path w="5377815" h="525779">
                  <a:moveTo>
                    <a:pt x="2215845" y="2438"/>
                  </a:moveTo>
                  <a:lnTo>
                    <a:pt x="0" y="2438"/>
                  </a:lnTo>
                  <a:lnTo>
                    <a:pt x="0" y="525386"/>
                  </a:lnTo>
                  <a:lnTo>
                    <a:pt x="2215845" y="525386"/>
                  </a:lnTo>
                  <a:lnTo>
                    <a:pt x="2215845" y="2438"/>
                  </a:lnTo>
                  <a:close/>
                </a:path>
                <a:path w="5377815" h="525779">
                  <a:moveTo>
                    <a:pt x="5377294" y="0"/>
                  </a:moveTo>
                  <a:lnTo>
                    <a:pt x="3161449" y="0"/>
                  </a:lnTo>
                  <a:lnTo>
                    <a:pt x="3161449" y="522947"/>
                  </a:lnTo>
                  <a:lnTo>
                    <a:pt x="5377294" y="522947"/>
                  </a:lnTo>
                  <a:lnTo>
                    <a:pt x="5377294" y="0"/>
                  </a:lnTo>
                  <a:close/>
                </a:path>
              </a:pathLst>
            </a:custGeom>
            <a:solidFill>
              <a:srgbClr val="FFFFFF"/>
            </a:solidFill>
          </p:spPr>
          <p:txBody>
            <a:bodyPr wrap="square" lIns="0" tIns="0" rIns="0" bIns="0" rtlCol="0"/>
            <a:lstStyle/>
            <a:p>
              <a:pPr defTabSz="801188"/>
              <a:endParaRPr>
                <a:solidFill>
                  <a:prstClr val="black"/>
                </a:solidFill>
              </a:endParaRPr>
            </a:p>
          </p:txBody>
        </p:sp>
      </p:grpSp>
      <p:grpSp>
        <p:nvGrpSpPr>
          <p:cNvPr id="7" name="object 7"/>
          <p:cNvGrpSpPr/>
          <p:nvPr/>
        </p:nvGrpSpPr>
        <p:grpSpPr>
          <a:xfrm>
            <a:off x="412675" y="126680"/>
            <a:ext cx="8296931" cy="6598882"/>
            <a:chOff x="482600" y="139700"/>
            <a:chExt cx="9702800" cy="7277100"/>
          </a:xfrm>
        </p:grpSpPr>
        <p:sp>
          <p:nvSpPr>
            <p:cNvPr id="8" name="object 8"/>
            <p:cNvSpPr/>
            <p:nvPr/>
          </p:nvSpPr>
          <p:spPr>
            <a:xfrm>
              <a:off x="1760143" y="5341848"/>
              <a:ext cx="6900545" cy="652780"/>
            </a:xfrm>
            <a:custGeom>
              <a:avLst/>
              <a:gdLst/>
              <a:ahLst/>
              <a:cxnLst/>
              <a:rect l="l" t="t" r="r" b="b"/>
              <a:pathLst>
                <a:path w="6900545" h="652779">
                  <a:moveTo>
                    <a:pt x="423748" y="240931"/>
                  </a:moveTo>
                  <a:lnTo>
                    <a:pt x="422567" y="222885"/>
                  </a:lnTo>
                  <a:lnTo>
                    <a:pt x="414718" y="206603"/>
                  </a:lnTo>
                  <a:lnTo>
                    <a:pt x="400735" y="194144"/>
                  </a:lnTo>
                  <a:lnTo>
                    <a:pt x="383006" y="188099"/>
                  </a:lnTo>
                  <a:lnTo>
                    <a:pt x="364959" y="189280"/>
                  </a:lnTo>
                  <a:lnTo>
                    <a:pt x="348665" y="197129"/>
                  </a:lnTo>
                  <a:lnTo>
                    <a:pt x="336219" y="211112"/>
                  </a:lnTo>
                  <a:lnTo>
                    <a:pt x="259054" y="343408"/>
                  </a:lnTo>
                  <a:lnTo>
                    <a:pt x="259054" y="0"/>
                  </a:lnTo>
                  <a:lnTo>
                    <a:pt x="164719" y="0"/>
                  </a:lnTo>
                  <a:lnTo>
                    <a:pt x="164719" y="343420"/>
                  </a:lnTo>
                  <a:lnTo>
                    <a:pt x="164719" y="517880"/>
                  </a:lnTo>
                  <a:lnTo>
                    <a:pt x="164706" y="343408"/>
                  </a:lnTo>
                  <a:lnTo>
                    <a:pt x="87541" y="211112"/>
                  </a:lnTo>
                  <a:lnTo>
                    <a:pt x="40754" y="188099"/>
                  </a:lnTo>
                  <a:lnTo>
                    <a:pt x="23037" y="194144"/>
                  </a:lnTo>
                  <a:lnTo>
                    <a:pt x="9042" y="206603"/>
                  </a:lnTo>
                  <a:lnTo>
                    <a:pt x="1181" y="222885"/>
                  </a:lnTo>
                  <a:lnTo>
                    <a:pt x="0" y="240931"/>
                  </a:lnTo>
                  <a:lnTo>
                    <a:pt x="6057" y="258648"/>
                  </a:lnTo>
                  <a:lnTo>
                    <a:pt x="211886" y="611492"/>
                  </a:lnTo>
                  <a:lnTo>
                    <a:pt x="266484" y="517880"/>
                  </a:lnTo>
                  <a:lnTo>
                    <a:pt x="417703" y="258648"/>
                  </a:lnTo>
                  <a:lnTo>
                    <a:pt x="423748" y="240931"/>
                  </a:lnTo>
                  <a:close/>
                </a:path>
                <a:path w="6900545" h="652779">
                  <a:moveTo>
                    <a:pt x="3895877" y="269900"/>
                  </a:moveTo>
                  <a:lnTo>
                    <a:pt x="3894696" y="251853"/>
                  </a:lnTo>
                  <a:lnTo>
                    <a:pt x="3886835" y="235572"/>
                  </a:lnTo>
                  <a:lnTo>
                    <a:pt x="3872852" y="223113"/>
                  </a:lnTo>
                  <a:lnTo>
                    <a:pt x="3855123" y="217068"/>
                  </a:lnTo>
                  <a:lnTo>
                    <a:pt x="3837063" y="218249"/>
                  </a:lnTo>
                  <a:lnTo>
                    <a:pt x="3820795" y="226110"/>
                  </a:lnTo>
                  <a:lnTo>
                    <a:pt x="3808349" y="240093"/>
                  </a:lnTo>
                  <a:lnTo>
                    <a:pt x="3731171" y="372402"/>
                  </a:lnTo>
                  <a:lnTo>
                    <a:pt x="3684003" y="453250"/>
                  </a:lnTo>
                  <a:lnTo>
                    <a:pt x="3731158" y="372402"/>
                  </a:lnTo>
                  <a:lnTo>
                    <a:pt x="3731171" y="28968"/>
                  </a:lnTo>
                  <a:lnTo>
                    <a:pt x="3636835" y="28968"/>
                  </a:lnTo>
                  <a:lnTo>
                    <a:pt x="3636835" y="372402"/>
                  </a:lnTo>
                  <a:lnTo>
                    <a:pt x="3559657" y="240093"/>
                  </a:lnTo>
                  <a:lnTo>
                    <a:pt x="3547199" y="226110"/>
                  </a:lnTo>
                  <a:lnTo>
                    <a:pt x="3530917" y="218249"/>
                  </a:lnTo>
                  <a:lnTo>
                    <a:pt x="3512870" y="217068"/>
                  </a:lnTo>
                  <a:lnTo>
                    <a:pt x="3495154" y="223113"/>
                  </a:lnTo>
                  <a:lnTo>
                    <a:pt x="3481159" y="235572"/>
                  </a:lnTo>
                  <a:lnTo>
                    <a:pt x="3473297" y="251853"/>
                  </a:lnTo>
                  <a:lnTo>
                    <a:pt x="3472116" y="269900"/>
                  </a:lnTo>
                  <a:lnTo>
                    <a:pt x="3478174" y="287616"/>
                  </a:lnTo>
                  <a:lnTo>
                    <a:pt x="3684003" y="640461"/>
                  </a:lnTo>
                  <a:lnTo>
                    <a:pt x="3738600" y="546849"/>
                  </a:lnTo>
                  <a:lnTo>
                    <a:pt x="3889832" y="287616"/>
                  </a:lnTo>
                  <a:lnTo>
                    <a:pt x="3895877" y="269900"/>
                  </a:lnTo>
                  <a:close/>
                </a:path>
                <a:path w="6900545" h="652779">
                  <a:moveTo>
                    <a:pt x="6900177" y="281914"/>
                  </a:moveTo>
                  <a:lnTo>
                    <a:pt x="6898995" y="263867"/>
                  </a:lnTo>
                  <a:lnTo>
                    <a:pt x="6891134" y="247586"/>
                  </a:lnTo>
                  <a:lnTo>
                    <a:pt x="6877151" y="235127"/>
                  </a:lnTo>
                  <a:lnTo>
                    <a:pt x="6859422" y="229082"/>
                  </a:lnTo>
                  <a:lnTo>
                    <a:pt x="6841376" y="230263"/>
                  </a:lnTo>
                  <a:lnTo>
                    <a:pt x="6825094" y="238112"/>
                  </a:lnTo>
                  <a:lnTo>
                    <a:pt x="6812648" y="252095"/>
                  </a:lnTo>
                  <a:lnTo>
                    <a:pt x="6735470" y="384403"/>
                  </a:lnTo>
                  <a:lnTo>
                    <a:pt x="6735470" y="40982"/>
                  </a:lnTo>
                  <a:lnTo>
                    <a:pt x="6641135" y="40982"/>
                  </a:lnTo>
                  <a:lnTo>
                    <a:pt x="6641135" y="384403"/>
                  </a:lnTo>
                  <a:lnTo>
                    <a:pt x="6563957" y="252095"/>
                  </a:lnTo>
                  <a:lnTo>
                    <a:pt x="6551498" y="238112"/>
                  </a:lnTo>
                  <a:lnTo>
                    <a:pt x="6535217" y="230263"/>
                  </a:lnTo>
                  <a:lnTo>
                    <a:pt x="6517170" y="229082"/>
                  </a:lnTo>
                  <a:lnTo>
                    <a:pt x="6499453" y="235127"/>
                  </a:lnTo>
                  <a:lnTo>
                    <a:pt x="6485458" y="247586"/>
                  </a:lnTo>
                  <a:lnTo>
                    <a:pt x="6477597" y="263867"/>
                  </a:lnTo>
                  <a:lnTo>
                    <a:pt x="6476428" y="281914"/>
                  </a:lnTo>
                  <a:lnTo>
                    <a:pt x="6482486" y="299631"/>
                  </a:lnTo>
                  <a:lnTo>
                    <a:pt x="6688302" y="652475"/>
                  </a:lnTo>
                  <a:lnTo>
                    <a:pt x="6742900" y="558876"/>
                  </a:lnTo>
                  <a:lnTo>
                    <a:pt x="6894131" y="299631"/>
                  </a:lnTo>
                  <a:lnTo>
                    <a:pt x="6900177" y="281914"/>
                  </a:lnTo>
                  <a:close/>
                </a:path>
              </a:pathLst>
            </a:custGeom>
            <a:solidFill>
              <a:srgbClr val="404040"/>
            </a:solidFill>
          </p:spPr>
          <p:txBody>
            <a:bodyPr wrap="square" lIns="0" tIns="0" rIns="0" bIns="0" rtlCol="0"/>
            <a:lstStyle/>
            <a:p>
              <a:pPr defTabSz="801188"/>
              <a:endParaRPr>
                <a:solidFill>
                  <a:prstClr val="black"/>
                </a:solidFill>
              </a:endParaRPr>
            </a:p>
          </p:txBody>
        </p:sp>
        <p:sp>
          <p:nvSpPr>
            <p:cNvPr id="9" name="object 9"/>
            <p:cNvSpPr/>
            <p:nvPr/>
          </p:nvSpPr>
          <p:spPr>
            <a:xfrm>
              <a:off x="482600" y="139700"/>
              <a:ext cx="9702800" cy="7277100"/>
            </a:xfrm>
            <a:custGeom>
              <a:avLst/>
              <a:gdLst/>
              <a:ahLst/>
              <a:cxnLst/>
              <a:rect l="l" t="t" r="r" b="b"/>
              <a:pathLst>
                <a:path w="9702800" h="7277100">
                  <a:moveTo>
                    <a:pt x="9702800" y="0"/>
                  </a:moveTo>
                  <a:lnTo>
                    <a:pt x="0" y="0"/>
                  </a:lnTo>
                  <a:lnTo>
                    <a:pt x="0" y="7277105"/>
                  </a:lnTo>
                  <a:lnTo>
                    <a:pt x="9702800" y="7277105"/>
                  </a:lnTo>
                  <a:lnTo>
                    <a:pt x="9702800" y="0"/>
                  </a:lnTo>
                  <a:close/>
                </a:path>
              </a:pathLst>
            </a:custGeom>
            <a:solidFill>
              <a:srgbClr val="000000">
                <a:alpha val="69018"/>
              </a:srgbClr>
            </a:solidFill>
          </p:spPr>
          <p:txBody>
            <a:bodyPr wrap="square" lIns="0" tIns="0" rIns="0" bIns="0" rtlCol="0"/>
            <a:lstStyle/>
            <a:p>
              <a:pPr defTabSz="801188"/>
              <a:endParaRPr>
                <a:solidFill>
                  <a:prstClr val="black"/>
                </a:solidFill>
              </a:endParaRPr>
            </a:p>
          </p:txBody>
        </p:sp>
        <p:sp>
          <p:nvSpPr>
            <p:cNvPr id="10" name="object 10"/>
            <p:cNvSpPr/>
            <p:nvPr/>
          </p:nvSpPr>
          <p:spPr>
            <a:xfrm>
              <a:off x="1829816" y="1941067"/>
              <a:ext cx="5629656" cy="1252727"/>
            </a:xfrm>
            <a:prstGeom prst="rect">
              <a:avLst/>
            </a:prstGeom>
            <a:blipFill>
              <a:blip r:embed="rId4" cstate="print"/>
              <a:stretch>
                <a:fillRect/>
              </a:stretch>
            </a:blipFill>
          </p:spPr>
          <p:txBody>
            <a:bodyPr wrap="square" lIns="0" tIns="0" rIns="0" bIns="0" rtlCol="0"/>
            <a:lstStyle/>
            <a:p>
              <a:pPr defTabSz="801188"/>
              <a:endParaRPr>
                <a:solidFill>
                  <a:prstClr val="black"/>
                </a:solidFill>
              </a:endParaRPr>
            </a:p>
          </p:txBody>
        </p:sp>
        <p:sp>
          <p:nvSpPr>
            <p:cNvPr id="11" name="object 11"/>
            <p:cNvSpPr/>
            <p:nvPr/>
          </p:nvSpPr>
          <p:spPr>
            <a:xfrm>
              <a:off x="1829816" y="2489707"/>
              <a:ext cx="8355583" cy="1249679"/>
            </a:xfrm>
            <a:prstGeom prst="rect">
              <a:avLst/>
            </a:prstGeom>
            <a:blipFill>
              <a:blip r:embed="rId5" cstate="print"/>
              <a:stretch>
                <a:fillRect/>
              </a:stretch>
            </a:blipFill>
          </p:spPr>
          <p:txBody>
            <a:bodyPr wrap="square" lIns="0" tIns="0" rIns="0" bIns="0" rtlCol="0"/>
            <a:lstStyle/>
            <a:p>
              <a:pPr defTabSz="801188"/>
              <a:endParaRPr>
                <a:solidFill>
                  <a:prstClr val="black"/>
                </a:solidFill>
              </a:endParaRPr>
            </a:p>
          </p:txBody>
        </p:sp>
      </p:grpSp>
      <p:sp>
        <p:nvSpPr>
          <p:cNvPr id="12" name="object 12"/>
          <p:cNvSpPr txBox="1"/>
          <p:nvPr/>
        </p:nvSpPr>
        <p:spPr>
          <a:xfrm>
            <a:off x="1912671" y="1997401"/>
            <a:ext cx="6465416" cy="1511748"/>
          </a:xfrm>
          <a:prstGeom prst="rect">
            <a:avLst/>
          </a:prstGeom>
        </p:spPr>
        <p:txBody>
          <a:bodyPr vert="horz" wrap="square" lIns="0" tIns="11128" rIns="0" bIns="0" rtlCol="0">
            <a:spAutoFit/>
          </a:bodyPr>
          <a:lstStyle/>
          <a:p>
            <a:pPr marL="11128" defTabSz="801188">
              <a:lnSpc>
                <a:spcPts val="3778"/>
              </a:lnSpc>
              <a:spcBef>
                <a:spcPts val="88"/>
              </a:spcBef>
            </a:pPr>
            <a:r>
              <a:rPr sz="3200" b="1" spc="-4" dirty="0">
                <a:solidFill>
                  <a:srgbClr val="FFFFFF"/>
                </a:solidFill>
                <a:latin typeface="Arial"/>
                <a:cs typeface="Arial"/>
              </a:rPr>
              <a:t>How can </a:t>
            </a:r>
            <a:r>
              <a:rPr sz="3200" b="1" spc="4" dirty="0">
                <a:solidFill>
                  <a:srgbClr val="FFFFFF"/>
                </a:solidFill>
                <a:latin typeface="Arial"/>
                <a:cs typeface="Arial"/>
              </a:rPr>
              <a:t>we</a:t>
            </a:r>
            <a:r>
              <a:rPr sz="3200" b="1" spc="26" dirty="0">
                <a:solidFill>
                  <a:srgbClr val="FFFFFF"/>
                </a:solidFill>
                <a:latin typeface="Arial"/>
                <a:cs typeface="Arial"/>
              </a:rPr>
              <a:t> </a:t>
            </a:r>
            <a:r>
              <a:rPr sz="3200" b="1" dirty="0">
                <a:solidFill>
                  <a:srgbClr val="FFFFFF"/>
                </a:solidFill>
                <a:latin typeface="Arial"/>
                <a:cs typeface="Arial"/>
              </a:rPr>
              <a:t>compute</a:t>
            </a:r>
            <a:endParaRPr sz="3200">
              <a:solidFill>
                <a:prstClr val="black"/>
              </a:solidFill>
              <a:latin typeface="Arial"/>
              <a:cs typeface="Arial"/>
            </a:endParaRPr>
          </a:p>
          <a:p>
            <a:pPr marL="11128" defTabSz="801188">
              <a:lnSpc>
                <a:spcPts val="3778"/>
              </a:lnSpc>
            </a:pPr>
            <a:r>
              <a:rPr sz="3200" b="1" dirty="0">
                <a:solidFill>
                  <a:srgbClr val="FFFFFF"/>
                </a:solidFill>
                <a:latin typeface="Arial"/>
                <a:cs typeface="Arial"/>
              </a:rPr>
              <a:t>the importance of nodes in</a:t>
            </a:r>
            <a:r>
              <a:rPr sz="3200" b="1" spc="-31" dirty="0">
                <a:solidFill>
                  <a:srgbClr val="FFFFFF"/>
                </a:solidFill>
                <a:latin typeface="Arial"/>
                <a:cs typeface="Arial"/>
              </a:rPr>
              <a:t> </a:t>
            </a:r>
            <a:r>
              <a:rPr sz="3200" b="1" dirty="0">
                <a:solidFill>
                  <a:srgbClr val="FFFFFF"/>
                </a:solidFill>
                <a:latin typeface="Arial"/>
                <a:cs typeface="Arial"/>
              </a:rPr>
              <a:t>graph?</a:t>
            </a:r>
            <a:endParaRPr sz="3200">
              <a:solidFill>
                <a:prstClr val="black"/>
              </a:solidFill>
              <a:latin typeface="Arial"/>
              <a:cs typeface="Arial"/>
            </a:endParaRPr>
          </a:p>
        </p:txBody>
      </p:sp>
      <p:sp>
        <p:nvSpPr>
          <p:cNvPr id="13" name="object 13"/>
          <p:cNvSpPr/>
          <p:nvPr/>
        </p:nvSpPr>
        <p:spPr>
          <a:xfrm>
            <a:off x="412676" y="1384268"/>
            <a:ext cx="2132007" cy="2504120"/>
          </a:xfrm>
          <a:prstGeom prst="rect">
            <a:avLst/>
          </a:prstGeom>
          <a:blipFill>
            <a:blip r:embed="rId6" cstate="print"/>
            <a:stretch>
              <a:fillRect/>
            </a:stretch>
          </a:blipFill>
        </p:spPr>
        <p:txBody>
          <a:bodyPr wrap="square" lIns="0" tIns="0" rIns="0" bIns="0" rtlCol="0"/>
          <a:lstStyle/>
          <a:p>
            <a:pPr defTabSz="801188"/>
            <a:endParaRPr>
              <a:solidFill>
                <a:prstClr val="black"/>
              </a:solidFill>
            </a:endParaRPr>
          </a:p>
        </p:txBody>
      </p:sp>
      <p:sp>
        <p:nvSpPr>
          <p:cNvPr id="14" name="object 14"/>
          <p:cNvSpPr txBox="1"/>
          <p:nvPr/>
        </p:nvSpPr>
        <p:spPr>
          <a:xfrm>
            <a:off x="790290" y="1864270"/>
            <a:ext cx="995306" cy="2319561"/>
          </a:xfrm>
          <a:prstGeom prst="rect">
            <a:avLst/>
          </a:prstGeom>
        </p:spPr>
        <p:txBody>
          <a:bodyPr vert="horz" wrap="square" lIns="0" tIns="11128" rIns="0" bIns="0" rtlCol="0">
            <a:spAutoFit/>
          </a:bodyPr>
          <a:lstStyle/>
          <a:p>
            <a:pPr marL="11128" defTabSz="801188">
              <a:spcBef>
                <a:spcPts val="88"/>
              </a:spcBef>
            </a:pPr>
            <a:r>
              <a:rPr sz="7500" b="1" spc="-9" dirty="0">
                <a:solidFill>
                  <a:srgbClr val="00B0F0"/>
                </a:solidFill>
                <a:latin typeface="Arial"/>
                <a:cs typeface="Arial"/>
              </a:rPr>
              <a:t>Q.</a:t>
            </a:r>
            <a:endParaRPr sz="7500">
              <a:solidFill>
                <a:prstClr val="black"/>
              </a:solidFill>
              <a:latin typeface="Arial"/>
              <a:cs typeface="Arial"/>
            </a:endParaRPr>
          </a:p>
        </p:txBody>
      </p:sp>
      <p:grpSp>
        <p:nvGrpSpPr>
          <p:cNvPr id="15" name="object 15"/>
          <p:cNvGrpSpPr/>
          <p:nvPr/>
        </p:nvGrpSpPr>
        <p:grpSpPr>
          <a:xfrm>
            <a:off x="412679" y="3122784"/>
            <a:ext cx="8082449" cy="2504235"/>
            <a:chOff x="482600" y="3443732"/>
            <a:chExt cx="9451975" cy="2761615"/>
          </a:xfrm>
        </p:grpSpPr>
        <p:sp>
          <p:nvSpPr>
            <p:cNvPr id="16" name="object 16"/>
            <p:cNvSpPr/>
            <p:nvPr/>
          </p:nvSpPr>
          <p:spPr>
            <a:xfrm>
              <a:off x="1774952" y="4199636"/>
              <a:ext cx="8159496" cy="1459992"/>
            </a:xfrm>
            <a:prstGeom prst="rect">
              <a:avLst/>
            </a:prstGeom>
            <a:blipFill>
              <a:blip r:embed="rId7" cstate="print"/>
              <a:stretch>
                <a:fillRect/>
              </a:stretch>
            </a:blipFill>
          </p:spPr>
          <p:txBody>
            <a:bodyPr wrap="square" lIns="0" tIns="0" rIns="0" bIns="0" rtlCol="0"/>
            <a:lstStyle/>
            <a:p>
              <a:pPr defTabSz="801188"/>
              <a:endParaRPr>
                <a:solidFill>
                  <a:prstClr val="black"/>
                </a:solidFill>
              </a:endParaRPr>
            </a:p>
          </p:txBody>
        </p:sp>
        <p:sp>
          <p:nvSpPr>
            <p:cNvPr id="17" name="object 17"/>
            <p:cNvSpPr/>
            <p:nvPr/>
          </p:nvSpPr>
          <p:spPr>
            <a:xfrm>
              <a:off x="482600" y="3443732"/>
              <a:ext cx="2478024" cy="2761488"/>
            </a:xfrm>
            <a:prstGeom prst="rect">
              <a:avLst/>
            </a:prstGeom>
            <a:blipFill>
              <a:blip r:embed="rId8" cstate="print"/>
              <a:stretch>
                <a:fillRect/>
              </a:stretch>
            </a:blipFill>
          </p:spPr>
          <p:txBody>
            <a:bodyPr wrap="square" lIns="0" tIns="0" rIns="0" bIns="0" rtlCol="0"/>
            <a:lstStyle/>
            <a:p>
              <a:pPr defTabSz="801188"/>
              <a:endParaRPr>
                <a:solidFill>
                  <a:prstClr val="black"/>
                </a:solidFill>
              </a:endParaRPr>
            </a:p>
          </p:txBody>
        </p:sp>
      </p:grpSp>
      <p:sp>
        <p:nvSpPr>
          <p:cNvPr id="18" name="object 18"/>
          <p:cNvSpPr txBox="1"/>
          <p:nvPr/>
        </p:nvSpPr>
        <p:spPr>
          <a:xfrm>
            <a:off x="831380" y="4078643"/>
            <a:ext cx="7257643" cy="1179810"/>
          </a:xfrm>
          <a:prstGeom prst="rect">
            <a:avLst/>
          </a:prstGeom>
        </p:spPr>
        <p:txBody>
          <a:bodyPr vert="horz" wrap="square" lIns="0" tIns="0" rIns="0" bIns="0" rtlCol="0">
            <a:spAutoFit/>
          </a:bodyPr>
          <a:lstStyle/>
          <a:p>
            <a:pPr marL="11128" defTabSz="801188">
              <a:lnSpc>
                <a:spcPts val="4593"/>
              </a:lnSpc>
            </a:pPr>
            <a:r>
              <a:rPr sz="7500" b="1" spc="-9" dirty="0">
                <a:solidFill>
                  <a:srgbClr val="BA1C47"/>
                </a:solidFill>
                <a:latin typeface="Arial"/>
                <a:cs typeface="Arial"/>
              </a:rPr>
              <a:t>A. </a:t>
            </a:r>
            <a:r>
              <a:rPr sz="3700" b="1" spc="9" dirty="0">
                <a:solidFill>
                  <a:srgbClr val="FFFFFF"/>
                </a:solidFill>
                <a:latin typeface="Arial"/>
                <a:cs typeface="Arial"/>
              </a:rPr>
              <a:t>Link </a:t>
            </a:r>
            <a:r>
              <a:rPr sz="3700" b="1" spc="13" dirty="0">
                <a:solidFill>
                  <a:srgbClr val="FFFFFF"/>
                </a:solidFill>
                <a:latin typeface="Arial"/>
                <a:cs typeface="Arial"/>
              </a:rPr>
              <a:t>analysis </a:t>
            </a:r>
            <a:r>
              <a:rPr sz="3700" b="1" spc="9" dirty="0">
                <a:solidFill>
                  <a:srgbClr val="FFFFFF"/>
                </a:solidFill>
                <a:latin typeface="Arial"/>
                <a:cs typeface="Arial"/>
              </a:rPr>
              <a:t>can help</a:t>
            </a:r>
            <a:r>
              <a:rPr sz="3700" b="1" spc="-649" dirty="0">
                <a:solidFill>
                  <a:srgbClr val="FFFFFF"/>
                </a:solidFill>
                <a:latin typeface="Arial"/>
                <a:cs typeface="Arial"/>
              </a:rPr>
              <a:t> </a:t>
            </a:r>
            <a:r>
              <a:rPr sz="3700" b="1" spc="18" dirty="0">
                <a:solidFill>
                  <a:srgbClr val="FFFFFF"/>
                </a:solidFill>
                <a:latin typeface="Arial"/>
                <a:cs typeface="Arial"/>
              </a:rPr>
              <a:t>you!!</a:t>
            </a:r>
            <a:endParaRPr sz="3700">
              <a:solidFill>
                <a:prstClr val="black"/>
              </a:solidFill>
              <a:latin typeface="Arial"/>
              <a:cs typeface="Arial"/>
            </a:endParaRPr>
          </a:p>
        </p:txBody>
      </p:sp>
    </p:spTree>
    <p:extLst>
      <p:ext uri="{BB962C8B-B14F-4D97-AF65-F5344CB8AC3E}">
        <p14:creationId xmlns:p14="http://schemas.microsoft.com/office/powerpoint/2010/main" val="38956132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9630" y="183346"/>
            <a:ext cx="2448898" cy="565234"/>
          </a:xfrm>
          <a:prstGeom prst="rect">
            <a:avLst/>
          </a:prstGeom>
        </p:spPr>
        <p:txBody>
          <a:bodyPr vert="horz" wrap="square" lIns="0" tIns="11128" rIns="0" bIns="0" rtlCol="0">
            <a:spAutoFit/>
          </a:bodyPr>
          <a:lstStyle/>
          <a:p>
            <a:pPr marL="11128">
              <a:spcBef>
                <a:spcPts val="88"/>
              </a:spcBef>
            </a:pPr>
            <a:r>
              <a:rPr sz="1800" b="0" spc="4" dirty="0">
                <a:solidFill>
                  <a:srgbClr val="FFFFFF"/>
                </a:solidFill>
              </a:rPr>
              <a:t>What do we learn</a:t>
            </a:r>
            <a:r>
              <a:rPr sz="1800" b="0" spc="-35" dirty="0">
                <a:solidFill>
                  <a:srgbClr val="FFFFFF"/>
                </a:solidFill>
              </a:rPr>
              <a:t> </a:t>
            </a:r>
            <a:r>
              <a:rPr sz="1800" b="0" spc="4" dirty="0">
                <a:solidFill>
                  <a:srgbClr val="FFFFFF"/>
                </a:solidFill>
              </a:rPr>
              <a:t>today?</a:t>
            </a:r>
            <a:endParaRPr sz="1800"/>
          </a:p>
        </p:txBody>
      </p:sp>
      <p:sp>
        <p:nvSpPr>
          <p:cNvPr id="4" name="object 4"/>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8</a:t>
            </a:fld>
            <a:endParaRPr sz="1100">
              <a:solidFill>
                <a:prstClr val="black"/>
              </a:solidFill>
              <a:latin typeface="IPAPGothic"/>
              <a:cs typeface="IPAPGothic"/>
            </a:endParaRPr>
          </a:p>
        </p:txBody>
      </p:sp>
      <p:sp>
        <p:nvSpPr>
          <p:cNvPr id="3" name="object 3"/>
          <p:cNvSpPr txBox="1"/>
          <p:nvPr/>
        </p:nvSpPr>
        <p:spPr>
          <a:xfrm>
            <a:off x="1452477" y="2086624"/>
            <a:ext cx="6392655" cy="2207196"/>
          </a:xfrm>
          <a:prstGeom prst="rect">
            <a:avLst/>
          </a:prstGeom>
        </p:spPr>
        <p:txBody>
          <a:bodyPr vert="horz" wrap="square" lIns="0" tIns="75110" rIns="0" bIns="0" rtlCol="0">
            <a:spAutoFit/>
          </a:bodyPr>
          <a:lstStyle/>
          <a:p>
            <a:pPr marL="782269" indent="-768362" defTabSz="801188">
              <a:spcBef>
                <a:spcPts val="592"/>
              </a:spcBef>
              <a:buClr>
                <a:srgbClr val="BA1C47"/>
              </a:buClr>
              <a:buSzPct val="152380"/>
              <a:buFontTx/>
              <a:buAutoNum type="arabicPeriod"/>
              <a:tabLst>
                <a:tab pos="782824" algn="l"/>
              </a:tabLst>
            </a:pPr>
            <a:r>
              <a:rPr sz="3700" b="1" spc="13" dirty="0">
                <a:solidFill>
                  <a:prstClr val="black"/>
                </a:solidFill>
                <a:latin typeface="Arial"/>
                <a:cs typeface="Arial"/>
              </a:rPr>
              <a:t>PageRank</a:t>
            </a:r>
            <a:endParaRPr sz="3700">
              <a:solidFill>
                <a:prstClr val="black"/>
              </a:solidFill>
              <a:latin typeface="Arial"/>
              <a:cs typeface="Arial"/>
            </a:endParaRPr>
          </a:p>
          <a:p>
            <a:pPr marL="726078" indent="-715504" defTabSz="801188">
              <a:spcBef>
                <a:spcPts val="3325"/>
              </a:spcBef>
              <a:buClr>
                <a:srgbClr val="BA1C47"/>
              </a:buClr>
              <a:buSzPct val="152380"/>
              <a:buFontTx/>
              <a:buAutoNum type="arabicPeriod"/>
              <a:tabLst>
                <a:tab pos="726632" algn="l"/>
              </a:tabLst>
            </a:pPr>
            <a:r>
              <a:rPr sz="3700" b="1" spc="-4" dirty="0">
                <a:solidFill>
                  <a:prstClr val="black"/>
                </a:solidFill>
                <a:latin typeface="Arial"/>
                <a:cs typeface="Arial"/>
              </a:rPr>
              <a:t>Topic-sensitive</a:t>
            </a:r>
            <a:r>
              <a:rPr sz="3700" b="1" spc="-22" dirty="0">
                <a:solidFill>
                  <a:prstClr val="black"/>
                </a:solidFill>
                <a:latin typeface="Arial"/>
                <a:cs typeface="Arial"/>
              </a:rPr>
              <a:t> </a:t>
            </a:r>
            <a:r>
              <a:rPr sz="3700" b="1" spc="18" dirty="0">
                <a:solidFill>
                  <a:prstClr val="black"/>
                </a:solidFill>
                <a:latin typeface="Arial"/>
                <a:cs typeface="Arial"/>
              </a:rPr>
              <a:t>PageRank</a:t>
            </a:r>
            <a:endParaRPr sz="3700">
              <a:solidFill>
                <a:prstClr val="black"/>
              </a:solidFill>
              <a:latin typeface="Arial"/>
              <a:cs typeface="Arial"/>
            </a:endParaRPr>
          </a:p>
        </p:txBody>
      </p:sp>
    </p:spTree>
    <p:extLst>
      <p:ext uri="{BB962C8B-B14F-4D97-AF65-F5344CB8AC3E}">
        <p14:creationId xmlns:p14="http://schemas.microsoft.com/office/powerpoint/2010/main" val="1141165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12675" y="126680"/>
            <a:ext cx="8296931" cy="6598882"/>
            <a:chOff x="482600" y="139700"/>
            <a:chExt cx="9702800" cy="7277100"/>
          </a:xfrm>
        </p:grpSpPr>
        <p:sp>
          <p:nvSpPr>
            <p:cNvPr id="3" name="object 3"/>
            <p:cNvSpPr/>
            <p:nvPr/>
          </p:nvSpPr>
          <p:spPr>
            <a:xfrm>
              <a:off x="482600" y="139700"/>
              <a:ext cx="9702800" cy="7277100"/>
            </a:xfrm>
            <a:custGeom>
              <a:avLst/>
              <a:gdLst/>
              <a:ahLst/>
              <a:cxnLst/>
              <a:rect l="l" t="t" r="r" b="b"/>
              <a:pathLst>
                <a:path w="9702800" h="7277100">
                  <a:moveTo>
                    <a:pt x="9702800" y="0"/>
                  </a:moveTo>
                  <a:lnTo>
                    <a:pt x="0" y="0"/>
                  </a:lnTo>
                  <a:lnTo>
                    <a:pt x="0" y="7277105"/>
                  </a:lnTo>
                  <a:lnTo>
                    <a:pt x="9702800" y="7277105"/>
                  </a:lnTo>
                  <a:lnTo>
                    <a:pt x="9702800" y="0"/>
                  </a:lnTo>
                  <a:close/>
                </a:path>
              </a:pathLst>
            </a:custGeom>
            <a:solidFill>
              <a:srgbClr val="B1B8BC"/>
            </a:solidFill>
          </p:spPr>
          <p:txBody>
            <a:bodyPr wrap="square" lIns="0" tIns="0" rIns="0" bIns="0" rtlCol="0"/>
            <a:lstStyle/>
            <a:p>
              <a:pPr defTabSz="801188"/>
              <a:endParaRPr>
                <a:solidFill>
                  <a:prstClr val="black"/>
                </a:solidFill>
              </a:endParaRPr>
            </a:p>
          </p:txBody>
        </p:sp>
        <p:sp>
          <p:nvSpPr>
            <p:cNvPr id="4" name="object 4"/>
            <p:cNvSpPr/>
            <p:nvPr/>
          </p:nvSpPr>
          <p:spPr>
            <a:xfrm>
              <a:off x="482600" y="5306428"/>
              <a:ext cx="9702800" cy="0"/>
            </a:xfrm>
            <a:custGeom>
              <a:avLst/>
              <a:gdLst/>
              <a:ahLst/>
              <a:cxnLst/>
              <a:rect l="l" t="t" r="r" b="b"/>
              <a:pathLst>
                <a:path w="9702800">
                  <a:moveTo>
                    <a:pt x="0" y="0"/>
                  </a:moveTo>
                  <a:lnTo>
                    <a:pt x="9702804" y="1"/>
                  </a:lnTo>
                </a:path>
                <a:path w="9702800">
                  <a:moveTo>
                    <a:pt x="0" y="0"/>
                  </a:moveTo>
                  <a:lnTo>
                    <a:pt x="9702804" y="1"/>
                  </a:lnTo>
                </a:path>
              </a:pathLst>
            </a:custGeom>
            <a:ln w="13476">
              <a:solidFill>
                <a:srgbClr val="404040"/>
              </a:solidFill>
            </a:ln>
          </p:spPr>
          <p:txBody>
            <a:bodyPr wrap="square" lIns="0" tIns="0" rIns="0" bIns="0" rtlCol="0"/>
            <a:lstStyle/>
            <a:p>
              <a:pPr defTabSz="801188"/>
              <a:endParaRPr>
                <a:solidFill>
                  <a:prstClr val="black"/>
                </a:solidFill>
              </a:endParaRPr>
            </a:p>
          </p:txBody>
        </p:sp>
      </p:grpSp>
      <p:sp>
        <p:nvSpPr>
          <p:cNvPr id="5" name="object 5"/>
          <p:cNvSpPr txBox="1"/>
          <p:nvPr/>
        </p:nvSpPr>
        <p:spPr>
          <a:xfrm>
            <a:off x="1016619" y="3340669"/>
            <a:ext cx="638017" cy="1432637"/>
          </a:xfrm>
          <a:prstGeom prst="rect">
            <a:avLst/>
          </a:prstGeom>
        </p:spPr>
        <p:txBody>
          <a:bodyPr vert="horz" wrap="square" lIns="0" tIns="11128" rIns="0" bIns="0" rtlCol="0">
            <a:spAutoFit/>
          </a:bodyPr>
          <a:lstStyle/>
          <a:p>
            <a:pPr marL="11128" defTabSz="801188">
              <a:spcBef>
                <a:spcPts val="88"/>
              </a:spcBef>
            </a:pPr>
            <a:r>
              <a:rPr sz="8900" b="1" dirty="0">
                <a:solidFill>
                  <a:srgbClr val="FFFFFF"/>
                </a:solidFill>
                <a:latin typeface="Arial"/>
                <a:cs typeface="Arial"/>
              </a:rPr>
              <a:t>1</a:t>
            </a:r>
            <a:endParaRPr sz="8900">
              <a:solidFill>
                <a:prstClr val="black"/>
              </a:solidFill>
              <a:latin typeface="Arial"/>
              <a:cs typeface="Arial"/>
            </a:endParaRPr>
          </a:p>
        </p:txBody>
      </p:sp>
      <p:sp>
        <p:nvSpPr>
          <p:cNvPr id="7" name="object 7"/>
          <p:cNvSpPr txBox="1"/>
          <p:nvPr/>
        </p:nvSpPr>
        <p:spPr>
          <a:xfrm>
            <a:off x="8428368" y="6456556"/>
            <a:ext cx="240546" cy="172746"/>
          </a:xfrm>
          <a:prstGeom prst="rect">
            <a:avLst/>
          </a:prstGeom>
        </p:spPr>
        <p:txBody>
          <a:bodyPr vert="horz" wrap="square" lIns="0" tIns="0" rIns="0" bIns="0" rtlCol="0">
            <a:spAutoFit/>
          </a:bodyPr>
          <a:lstStyle/>
          <a:p>
            <a:pPr marL="33383" defTabSz="801188">
              <a:lnSpc>
                <a:spcPts val="1315"/>
              </a:lnSpc>
            </a:pPr>
            <a:fld id="{81D60167-4931-47E6-BA6A-407CBD079E47}" type="slidenum">
              <a:rPr sz="1100" dirty="0">
                <a:solidFill>
                  <a:srgbClr val="898989"/>
                </a:solidFill>
                <a:latin typeface="IPAPGothic"/>
                <a:cs typeface="IPAPGothic"/>
              </a:rPr>
              <a:pPr marL="33383" defTabSz="801188">
                <a:lnSpc>
                  <a:spcPts val="1315"/>
                </a:lnSpc>
              </a:pPr>
              <a:t>9</a:t>
            </a:fld>
            <a:endParaRPr sz="1100">
              <a:solidFill>
                <a:prstClr val="black"/>
              </a:solidFill>
              <a:latin typeface="IPAPGothic"/>
              <a:cs typeface="IPAPGothic"/>
            </a:endParaRPr>
          </a:p>
        </p:txBody>
      </p:sp>
      <p:sp>
        <p:nvSpPr>
          <p:cNvPr id="6" name="object 6"/>
          <p:cNvSpPr txBox="1"/>
          <p:nvPr/>
        </p:nvSpPr>
        <p:spPr>
          <a:xfrm>
            <a:off x="2001841" y="3679021"/>
            <a:ext cx="5433730" cy="838813"/>
          </a:xfrm>
          <a:prstGeom prst="rect">
            <a:avLst/>
          </a:prstGeom>
        </p:spPr>
        <p:txBody>
          <a:bodyPr vert="horz" wrap="square" lIns="0" tIns="30601" rIns="0" bIns="0" rtlCol="0">
            <a:spAutoFit/>
          </a:bodyPr>
          <a:lstStyle/>
          <a:p>
            <a:pPr marL="11128" defTabSz="801188">
              <a:spcBef>
                <a:spcPts val="241"/>
              </a:spcBef>
            </a:pPr>
            <a:r>
              <a:rPr sz="1700" dirty="0">
                <a:solidFill>
                  <a:srgbClr val="FFFFFF"/>
                </a:solidFill>
                <a:latin typeface="IPAPGothic"/>
                <a:cs typeface="IPAPGothic"/>
              </a:rPr>
              <a:t>Google introduced a new method to evaluate</a:t>
            </a:r>
            <a:r>
              <a:rPr sz="1700" spc="57" dirty="0">
                <a:solidFill>
                  <a:srgbClr val="FFFFFF"/>
                </a:solidFill>
                <a:latin typeface="IPAPGothic"/>
                <a:cs typeface="IPAPGothic"/>
              </a:rPr>
              <a:t> </a:t>
            </a:r>
            <a:r>
              <a:rPr sz="1700" dirty="0">
                <a:solidFill>
                  <a:srgbClr val="FFFFFF"/>
                </a:solidFill>
                <a:latin typeface="IPAPGothic"/>
                <a:cs typeface="IPAPGothic"/>
              </a:rPr>
              <a:t>webpages</a:t>
            </a:r>
            <a:endParaRPr sz="1700">
              <a:solidFill>
                <a:prstClr val="black"/>
              </a:solidFill>
              <a:latin typeface="IPAPGothic"/>
              <a:cs typeface="IPAPGothic"/>
            </a:endParaRPr>
          </a:p>
          <a:p>
            <a:pPr marL="32269" defTabSz="801188">
              <a:spcBef>
                <a:spcPts val="315"/>
              </a:spcBef>
            </a:pPr>
            <a:r>
              <a:rPr sz="3300" b="1" spc="4" dirty="0">
                <a:solidFill>
                  <a:srgbClr val="2A2A2A"/>
                </a:solidFill>
                <a:latin typeface="Arial"/>
                <a:cs typeface="Arial"/>
              </a:rPr>
              <a:t>PageRank</a:t>
            </a:r>
            <a:endParaRPr sz="3300">
              <a:solidFill>
                <a:prstClr val="black"/>
              </a:solidFill>
              <a:latin typeface="Arial"/>
              <a:cs typeface="Arial"/>
            </a:endParaRPr>
          </a:p>
        </p:txBody>
      </p:sp>
    </p:spTree>
    <p:extLst>
      <p:ext uri="{BB962C8B-B14F-4D97-AF65-F5344CB8AC3E}">
        <p14:creationId xmlns:p14="http://schemas.microsoft.com/office/powerpoint/2010/main" val="3077231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12862F5A49214EB1A32927D565AA61" ma:contentTypeVersion="7" ma:contentTypeDescription="Create a new document." ma:contentTypeScope="" ma:versionID="95ed923185f8fd108d9c0e9bde8c0716">
  <xsd:schema xmlns:xsd="http://www.w3.org/2001/XMLSchema" xmlns:xs="http://www.w3.org/2001/XMLSchema" xmlns:p="http://schemas.microsoft.com/office/2006/metadata/properties" xmlns:ns2="82374d3d-c7f0-4c67-9df0-83f04a7f88ad" xmlns:ns3="2c4d6d5c-dd3b-42ff-9982-61cd752b348c" targetNamespace="http://schemas.microsoft.com/office/2006/metadata/properties" ma:root="true" ma:fieldsID="66a13af9e3239e7a1594d7421c5cba8c" ns2:_="" ns3:_="">
    <xsd:import namespace="82374d3d-c7f0-4c67-9df0-83f04a7f88ad"/>
    <xsd:import namespace="2c4d6d5c-dd3b-42ff-9982-61cd752b348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74d3d-c7f0-4c67-9df0-83f04a7f88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d6d5c-dd3b-42ff-9982-61cd752b348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9b79846-4284-4b81-af6f-47f48b2efa47}" ma:internalName="TaxCatchAll" ma:showField="CatchAllData" ma:web="2c4d6d5c-dd3b-42ff-9982-61cd752b34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c4d6d5c-dd3b-42ff-9982-61cd752b348c" xsi:nil="true"/>
    <lcf76f155ced4ddcb4097134ff3c332f xmlns="82374d3d-c7f0-4c67-9df0-83f04a7f88a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2806D53-7AB6-4F31-B825-B93664CB4FC6}"/>
</file>

<file path=customXml/itemProps2.xml><?xml version="1.0" encoding="utf-8"?>
<ds:datastoreItem xmlns:ds="http://schemas.openxmlformats.org/officeDocument/2006/customXml" ds:itemID="{31693B87-B0B3-4165-BA72-0FDB0BF5F92C}"/>
</file>

<file path=customXml/itemProps3.xml><?xml version="1.0" encoding="utf-8"?>
<ds:datastoreItem xmlns:ds="http://schemas.openxmlformats.org/officeDocument/2006/customXml" ds:itemID="{4129DD3B-E325-43F0-821C-58D5E8A81B04}"/>
</file>

<file path=docProps/app.xml><?xml version="1.0" encoding="utf-8"?>
<Properties xmlns="http://schemas.openxmlformats.org/officeDocument/2006/extended-properties" xmlns:vt="http://schemas.openxmlformats.org/officeDocument/2006/docPropsVTypes">
  <TotalTime>172</TotalTime>
  <Words>1251</Words>
  <Application>Microsoft Office PowerPoint</Application>
  <PresentationFormat>On-screen Show (4:3)</PresentationFormat>
  <Paragraphs>308</Paragraphs>
  <Slides>48</Slides>
  <Notes>0</Notes>
  <HiddenSlides>0</HiddenSlides>
  <MMClips>0</MMClips>
  <ScaleCrop>false</ScaleCrop>
  <HeadingPairs>
    <vt:vector size="4" baseType="variant">
      <vt:variant>
        <vt:lpstr>Theme</vt:lpstr>
      </vt:variant>
      <vt:variant>
        <vt:i4>4</vt:i4>
      </vt:variant>
      <vt:variant>
        <vt:lpstr>Slide Titles</vt:lpstr>
      </vt:variant>
      <vt:variant>
        <vt:i4>48</vt:i4>
      </vt:variant>
    </vt:vector>
  </HeadingPairs>
  <TitlesOfParts>
    <vt:vector size="52" baseType="lpstr">
      <vt:lpstr>Office Theme</vt:lpstr>
      <vt:lpstr>1_Office Theme</vt:lpstr>
      <vt:lpstr>2_Office Theme</vt:lpstr>
      <vt:lpstr>3_Office Theme</vt:lpstr>
      <vt:lpstr>LINK ANALYSIS Algorithm Page Ranking Algorithm</vt:lpstr>
      <vt:lpstr>Link analysis</vt:lpstr>
      <vt:lpstr>Link analysis</vt:lpstr>
      <vt:lpstr>Link analysis</vt:lpstr>
      <vt:lpstr>Link analysis: hubs and authorities</vt:lpstr>
      <vt:lpstr>We often want to know which nodes are important in graph.</vt:lpstr>
      <vt:lpstr>PowerPoint Presentation</vt:lpstr>
      <vt:lpstr>What do we learn today?</vt:lpstr>
      <vt:lpstr>PowerPoint Presentation</vt:lpstr>
      <vt:lpstr>Based on graph structure, PageRank evaluates and ranks webpages</vt:lpstr>
      <vt:lpstr>PowerPoint Presentation</vt:lpstr>
      <vt:lpstr>PowerPoint Presentation</vt:lpstr>
      <vt:lpstr>Malicious websites can easily their scores  by creating ‘spam farm’ of a million pages</vt:lpstr>
      <vt:lpstr>Malicious websites can easily their scores  by creating ‘spam farm’ of a million pages</vt:lpstr>
      <vt:lpstr>Simple method doesn’t consider whether  where a webpage is linked by important pages or non-important pages</vt:lpstr>
      <vt:lpstr>PowerPoint Presentation</vt:lpstr>
      <vt:lpstr>1．When people are browsing a page, we assume that</vt:lpstr>
      <vt:lpstr>PowerPoint Presentation</vt:lpstr>
      <vt:lpstr>PowerPoint Presentation</vt:lpstr>
      <vt:lpstr>PowerPoint Presentation</vt:lpstr>
      <vt:lpstr>PowerPoint Presentation</vt:lpstr>
      <vt:lpstr>Iteration 1</vt:lpstr>
      <vt:lpstr>Assume Teleport value = 0.85</vt:lpstr>
      <vt:lpstr>PowerPoint Presentation</vt:lpstr>
      <vt:lpstr>Iteration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Normal PageRank ignores what kinds of  topics each node is related to.</vt:lpstr>
      <vt:lpstr>Many pages link to C, but only one of them is about med.  A is linked by more pages about medicine than C</vt:lpstr>
      <vt:lpstr>We sometimes want to find important  pages (nodes) about a certain topic.</vt:lpstr>
      <vt:lpstr>Normal PageRank</vt:lpstr>
      <vt:lpstr>PowerPoint Presentation</vt:lpstr>
      <vt:lpstr>PowerPoint Presentation</vt:lpstr>
      <vt:lpstr>Topic-sensitive PR</vt:lpstr>
      <vt:lpstr>1. Finding important nodes in a graph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22</cp:revision>
  <dcterms:created xsi:type="dcterms:W3CDTF">2021-09-28T10:25:44Z</dcterms:created>
  <dcterms:modified xsi:type="dcterms:W3CDTF">2023-02-03T13:35:19Z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0x0101007B12862F5A49214EB1A32927D565AA61</vt:lpwstr>
  </property>
</Properties>
</file>